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5"/>
    <p:sldMasterId id="2147483660" r:id="rId6"/>
    <p:sldMasterId id="2147483696" r:id="rId7"/>
  </p:sldMasterIdLst>
  <p:notesMasterIdLst>
    <p:notesMasterId r:id="rId64"/>
  </p:notesMasterIdLst>
  <p:sldIdLst>
    <p:sldId id="489" r:id="rId8"/>
    <p:sldId id="490" r:id="rId9"/>
    <p:sldId id="483" r:id="rId10"/>
    <p:sldId id="261" r:id="rId11"/>
    <p:sldId id="257" r:id="rId12"/>
    <p:sldId id="258" r:id="rId13"/>
    <p:sldId id="259" r:id="rId14"/>
    <p:sldId id="262" r:id="rId15"/>
    <p:sldId id="263" r:id="rId16"/>
    <p:sldId id="264" r:id="rId17"/>
    <p:sldId id="265" r:id="rId18"/>
    <p:sldId id="266" r:id="rId19"/>
    <p:sldId id="462" r:id="rId20"/>
    <p:sldId id="463" r:id="rId21"/>
    <p:sldId id="267" r:id="rId22"/>
    <p:sldId id="260" r:id="rId23"/>
    <p:sldId id="269" r:id="rId24"/>
    <p:sldId id="268" r:id="rId25"/>
    <p:sldId id="461" r:id="rId26"/>
    <p:sldId id="284" r:id="rId27"/>
    <p:sldId id="283" r:id="rId28"/>
    <p:sldId id="438" r:id="rId29"/>
    <p:sldId id="440" r:id="rId30"/>
    <p:sldId id="482" r:id="rId31"/>
    <p:sldId id="481" r:id="rId32"/>
    <p:sldId id="446" r:id="rId33"/>
    <p:sldId id="447" r:id="rId34"/>
    <p:sldId id="473" r:id="rId35"/>
    <p:sldId id="450" r:id="rId36"/>
    <p:sldId id="453" r:id="rId37"/>
    <p:sldId id="454" r:id="rId38"/>
    <p:sldId id="474" r:id="rId39"/>
    <p:sldId id="458" r:id="rId40"/>
    <p:sldId id="459" r:id="rId41"/>
    <p:sldId id="455" r:id="rId42"/>
    <p:sldId id="439" r:id="rId43"/>
    <p:sldId id="441" r:id="rId44"/>
    <p:sldId id="442" r:id="rId45"/>
    <p:sldId id="443" r:id="rId46"/>
    <p:sldId id="475" r:id="rId47"/>
    <p:sldId id="271" r:id="rId48"/>
    <p:sldId id="457" r:id="rId49"/>
    <p:sldId id="460" r:id="rId50"/>
    <p:sldId id="456" r:id="rId51"/>
    <p:sldId id="275" r:id="rId52"/>
    <p:sldId id="437" r:id="rId53"/>
    <p:sldId id="477" r:id="rId54"/>
    <p:sldId id="444" r:id="rId55"/>
    <p:sldId id="445" r:id="rId56"/>
    <p:sldId id="274" r:id="rId57"/>
    <p:sldId id="479" r:id="rId58"/>
    <p:sldId id="277" r:id="rId59"/>
    <p:sldId id="276" r:id="rId60"/>
    <p:sldId id="484" r:id="rId61"/>
    <p:sldId id="279" r:id="rId62"/>
    <p:sldId id="488" r:id="rId63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0005"/>
    <a:srgbClr val="002D55"/>
    <a:srgbClr val="EBF5FF"/>
    <a:srgbClr val="EB8264"/>
    <a:srgbClr val="698CAF"/>
    <a:srgbClr val="FAC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2D55"/>
                </a:solidFill>
              </a:rPr>
              <a:t>Thema</a:t>
            </a:r>
          </a:p>
        </c:rich>
      </c:tx>
      <c:layout>
        <c:manualLayout>
          <c:xMode val="edge"/>
          <c:yMode val="edge"/>
          <c:x val="0.44463585913048054"/>
          <c:y val="0.50241400128969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5242279499770115"/>
          <c:y val="0.11868440012814749"/>
          <c:w val="0.50783910557090539"/>
          <c:h val="0.836069347623585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Thema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2-4C26-B0D2-5D352DAC05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2-4C26-B0D2-5D352DAC05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2-4C26-B0D2-5D352DAC05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72-4C26-B0D2-5D352DAC05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72-4C26-B0D2-5D352DAC05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72-4C26-B0D2-5D352DAC0594}"/>
              </c:ext>
            </c:extLst>
          </c:dPt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B-4133-B8DB-542C0E2B4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Thema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72-4C26-B0D2-5D352DAC0594}"/>
              </c:ext>
            </c:extLst>
          </c:dPt>
          <c:dPt>
            <c:idx val="1"/>
            <c:invertIfNegative val="0"/>
            <c:bubble3D val="0"/>
            <c:spPr>
              <a:solidFill>
                <a:srgbClr val="EB82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2-4C26-B0D2-5D352DAC0594}"/>
              </c:ext>
            </c:extLst>
          </c:dPt>
          <c:dPt>
            <c:idx val="2"/>
            <c:invertIfNegative val="0"/>
            <c:bubble3D val="0"/>
            <c:spPr>
              <a:solidFill>
                <a:srgbClr val="FAC3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2-4C26-B0D2-5D352DAC0594}"/>
              </c:ext>
            </c:extLst>
          </c:dPt>
          <c:dPt>
            <c:idx val="3"/>
            <c:invertIfNegative val="0"/>
            <c:bubble3D val="0"/>
            <c:spPr>
              <a:solidFill>
                <a:srgbClr val="002D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72-4C26-B0D2-5D352DAC0594}"/>
              </c:ext>
            </c:extLst>
          </c:dPt>
          <c:dPt>
            <c:idx val="4"/>
            <c:invertIfNegative val="0"/>
            <c:bubble3D val="0"/>
            <c:spPr>
              <a:solidFill>
                <a:srgbClr val="698C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72-4C26-B0D2-5D352DAC0594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EBF5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72-4C26-B0D2-5D352DAC05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65549B3-D851-416A-ADF8-1E851641B41F}" type="VALUE">
                      <a:rPr lang="en-US" sz="2000" b="1" smtClean="0">
                        <a:solidFill>
                          <a:srgbClr val="002D55"/>
                        </a:solidFill>
                        <a:latin typeface="Georgia" panose="02040502050405020303" pitchFamily="18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72-4C26-B0D2-5D352DAC05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C206D1-1FD5-4145-A0D7-151FE928E3E9}" type="VALUE">
                      <a:rPr lang="en-US" sz="2000" b="1">
                        <a:solidFill>
                          <a:srgbClr val="002D55"/>
                        </a:solidFill>
                        <a:latin typeface="Georgia" panose="02040502050405020303" pitchFamily="18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72-4C26-B0D2-5D352DAC0594}"/>
                </c:ext>
              </c:extLst>
            </c:dLbl>
            <c:dLbl>
              <c:idx val="2"/>
              <c:layout>
                <c:manualLayout>
                  <c:x val="0"/>
                  <c:y val="-0.1245570741584409"/>
                </c:manualLayout>
              </c:layout>
              <c:tx>
                <c:rich>
                  <a:bodyPr/>
                  <a:lstStyle/>
                  <a:p>
                    <a:fld id="{47AA3F3C-72C4-4B18-9ECA-E514F6D351D6}" type="VALUE">
                      <a:rPr lang="en-US" sz="2000" b="1">
                        <a:solidFill>
                          <a:srgbClr val="002D55"/>
                        </a:solidFill>
                        <a:latin typeface="Georgia" panose="02040502050405020303" pitchFamily="18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72-4C26-B0D2-5D352DAC0594}"/>
                </c:ext>
              </c:extLst>
            </c:dLbl>
            <c:dLbl>
              <c:idx val="3"/>
              <c:layout>
                <c:manualLayout>
                  <c:x val="-1.5338164251207729E-3"/>
                  <c:y val="-0.120539104024297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547A95-F5DE-41BD-AFAE-D859BB3C31FA}" type="VALUE">
                      <a:rPr lang="en-US" sz="2000" b="1">
                        <a:solidFill>
                          <a:srgbClr val="002D55"/>
                        </a:solidFill>
                        <a:latin typeface="Georgia" panose="02040502050405020303" pitchFamily="18" charset="0"/>
                      </a:rPr>
                      <a:pPr>
                        <a:defRPr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56461352657005"/>
                      <c:h val="0.103362439888635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72-4C26-B0D2-5D352DAC0594}"/>
                </c:ext>
              </c:extLst>
            </c:dLbl>
            <c:dLbl>
              <c:idx val="4"/>
              <c:layout>
                <c:manualLayout>
                  <c:x val="-1.5338164251208855E-3"/>
                  <c:y val="-7.6341432548721846E-2"/>
                </c:manualLayout>
              </c:layout>
              <c:tx>
                <c:rich>
                  <a:bodyPr/>
                  <a:lstStyle/>
                  <a:p>
                    <a:fld id="{A65AD590-68EA-402B-918F-F576360BC1F3}" type="VALUE">
                      <a:rPr lang="en-US" sz="2000" b="1">
                        <a:solidFill>
                          <a:srgbClr val="002D55"/>
                        </a:solidFill>
                        <a:latin typeface="Georgia" panose="02040502050405020303" pitchFamily="18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72-4C26-B0D2-5D352DAC0594}"/>
                </c:ext>
              </c:extLst>
            </c:dLbl>
            <c:dLbl>
              <c:idx val="5"/>
              <c:layout>
                <c:manualLayout>
                  <c:x val="-1.1247857181346359E-16"/>
                  <c:y val="-9.62901797013415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9982DF-240A-4B57-8A3B-C9699744C390}" type="VALUE">
                      <a:rPr lang="en-US" sz="2000" b="1">
                        <a:solidFill>
                          <a:srgbClr val="002D55"/>
                        </a:solidFill>
                        <a:latin typeface="Georgia" panose="02040502050405020303" pitchFamily="18" charset="0"/>
                      </a:rPr>
                      <a:pPr>
                        <a:defRPr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43115942028982E-2"/>
                      <c:h val="0.103644646924829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72-4C26-B0D2-5D352DAC0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110544</c:v>
                </c:pt>
                <c:pt idx="1">
                  <c:v>102336</c:v>
                </c:pt>
                <c:pt idx="2">
                  <c:v>19972</c:v>
                </c:pt>
                <c:pt idx="3">
                  <c:v>17112</c:v>
                </c:pt>
                <c:pt idx="4">
                  <c:v>7618</c:v>
                </c:pt>
                <c:pt idx="5">
                  <c:v>9097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B-4133-B8DB-542C0E2B40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817603752"/>
        <c:axId val="817598504"/>
      </c:barChart>
      <c:catAx>
        <c:axId val="817603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rgbClr val="002D55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7598504"/>
        <c:crosses val="autoZero"/>
        <c:auto val="1"/>
        <c:lblAlgn val="ctr"/>
        <c:lblOffset val="100"/>
        <c:noMultiLvlLbl val="0"/>
      </c:catAx>
      <c:valAx>
        <c:axId val="8175985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1760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BF5FF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catVal">
        <cx:f>Tabelle1!$A$2:$A$7</cx:f>
        <cx:lvl ptCount="6" formatCode="Standard"/>
      </cx:numDim>
      <cx:numDim type="size">
        <cx:f>Tabelle1!$B$2:$B$7</cx:f>
        <cx:lvl ptCount="6" formatCode="Standard">
          <cx:pt idx="0">8.1999999999999993</cx:pt>
          <cx:pt idx="1">3.2000000000000002</cx:pt>
          <cx:pt idx="2">1.3999999999999999</cx:pt>
          <cx:pt idx="3">1.2</cx:pt>
          <cx:pt idx="4">0.80000000000000004</cx:pt>
          <cx:pt idx="5">0.20000000000000001</cx:pt>
        </cx:lvl>
      </cx:numDim>
    </cx:data>
  </cx:chartData>
  <cx:chart>
    <cx:plotArea>
      <cx:plotAreaRegion>
        <cx:series layoutId="treemap" uniqueId="{650D897D-436B-41D0-BC9C-DCF60FC5C328}">
          <cx:tx>
            <cx:txData>
              <cx:f>Tabelle1!$B$1</cx:f>
              <cx:v>Thema</cx:v>
            </cx:txData>
          </cx:tx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24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91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5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56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88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4">
            <a:extLst>
              <a:ext uri="{FF2B5EF4-FFF2-40B4-BE49-F238E27FC236}">
                <a16:creationId xmlns:a16="http://schemas.microsoft.com/office/drawing/2014/main" id="{7F3DE274-37E1-E500-6746-32482A56D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9901FB8-13B0-BA00-64E7-FA1EE31A6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HelveticaNeueLT Std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extplatzhalter 34">
            <a:extLst>
              <a:ext uri="{FF2B5EF4-FFF2-40B4-BE49-F238E27FC236}">
                <a16:creationId xmlns:a16="http://schemas.microsoft.com/office/drawing/2014/main" id="{FC33151F-695E-6E0E-527A-197504E5F3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7DAA86-0EFC-30F5-D09C-7C5DF180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9" name="Grafik 8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D90F8111-BD65-6CAE-2489-D638F13AC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B873AF58-084D-AADD-DB83-740B46C02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A1E0B96D-BDF4-E9BA-F624-D1C8AFF3C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CA6B06DB-31A1-7BB1-4B9D-C9D557757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1" y="1394938"/>
            <a:ext cx="39600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51992" y="1394938"/>
            <a:ext cx="39600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99743C09-7C65-85F2-2279-B0818D636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7A9CB780-EB30-980A-9A58-1960627F8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5AE832-1A2B-4A1C-93A3-7A9A0F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275" y="4845309"/>
            <a:ext cx="2057400" cy="108000"/>
          </a:xfrm>
        </p:spPr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410F3-AC21-470F-98CD-E5D3BE03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3" y="4737278"/>
            <a:ext cx="8280000" cy="82323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49B9E7-93D7-43E9-A908-CAE0F86F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0" y="1394938"/>
            <a:ext cx="19800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C14C02-8EC2-4D76-9C6B-5E601B8339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34560" y="1394938"/>
            <a:ext cx="19800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526D3D-7A4D-47C6-BE7F-18A761DDB64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37130" y="1394938"/>
            <a:ext cx="19800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7B70F-B7A5-45DB-AFAD-32DE96ED66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31992" y="1394938"/>
            <a:ext cx="19800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339D2A0-E62B-48B2-95D6-B49E70236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969" y="714357"/>
            <a:ext cx="8280400" cy="590400"/>
          </a:xfrm>
        </p:spPr>
        <p:txBody>
          <a:bodyPr/>
          <a:lstStyle>
            <a:lvl1pPr>
              <a:defRPr sz="2000"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D562A622-5BB9-153C-3714-AF66F7DAD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28962" y="719988"/>
            <a:ext cx="5583029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ED50FB-3531-4D77-A1E1-0090B8ED58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711200"/>
            <a:ext cx="2503488" cy="18605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66D6CE40-57A6-4C8E-802B-93F7E6A174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231" y="2677188"/>
            <a:ext cx="2503488" cy="18605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34">
            <a:extLst>
              <a:ext uri="{FF2B5EF4-FFF2-40B4-BE49-F238E27FC236}">
                <a16:creationId xmlns:a16="http://schemas.microsoft.com/office/drawing/2014/main" id="{EDB33134-2561-43DA-8B5B-8836B4F01D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8888" y="2677188"/>
            <a:ext cx="201600" cy="1743218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1" name="Textplatzhalter 34">
            <a:extLst>
              <a:ext uri="{FF2B5EF4-FFF2-40B4-BE49-F238E27FC236}">
                <a16:creationId xmlns:a16="http://schemas.microsoft.com/office/drawing/2014/main" id="{DBFD7051-F64E-4D34-AEE6-5A1BD1659C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8888" y="711200"/>
            <a:ext cx="201600" cy="17476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53E2FAB1-F3C4-BA37-F1DF-D920F3283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5950"/>
            <a:ext cx="5583029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716407" y="715950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ED50FB-3531-4D77-A1E1-0090B8ED58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8503" y="719988"/>
            <a:ext cx="2503488" cy="18605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66D6CE40-57A6-4C8E-802B-93F7E6A174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8503" y="2687529"/>
            <a:ext cx="2503488" cy="18605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34">
            <a:extLst>
              <a:ext uri="{FF2B5EF4-FFF2-40B4-BE49-F238E27FC236}">
                <a16:creationId xmlns:a16="http://schemas.microsoft.com/office/drawing/2014/main" id="{EDB33134-2561-43DA-8B5B-8836B4F01D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9600" y="2687529"/>
            <a:ext cx="201600" cy="1743218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1" name="Textplatzhalter 34">
            <a:extLst>
              <a:ext uri="{FF2B5EF4-FFF2-40B4-BE49-F238E27FC236}">
                <a16:creationId xmlns:a16="http://schemas.microsoft.com/office/drawing/2014/main" id="{DBFD7051-F64E-4D34-AEE6-5A1BD1659C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9600" y="719988"/>
            <a:ext cx="201600" cy="17476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36E9BD0A-4F1A-5C47-5702-96B8B809F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DA8DC91D-70DD-3B15-92E8-BE411DE40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Grafik 2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0FC6FD2E-D88B-671C-C403-EAEFE3FA5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B949C32F-AF1B-23A2-911E-6E9614FA8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954912"/>
            <a:ext cx="6915150" cy="352425"/>
          </a:xfrm>
        </p:spPr>
        <p:txBody>
          <a:bodyPr/>
          <a:lstStyle>
            <a:lvl1pPr>
              <a:defRPr sz="2000">
                <a:latin typeface="Georgia" panose="02040502050405020303" pitchFamily="18" charset="0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F2CDF2A-0EC5-630A-EE95-557351F7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4" y="1224287"/>
            <a:ext cx="8279866" cy="589318"/>
          </a:xfrm>
        </p:spPr>
        <p:txBody>
          <a:bodyPr/>
          <a:lstStyle>
            <a:lvl1pPr>
              <a:defRPr sz="1400" b="0" spc="0">
                <a:solidFill>
                  <a:srgbClr val="002D55"/>
                </a:solidFill>
                <a:latin typeface="HelveticaNeueLT Std Med" panose="020B0604020202020204" pitchFamily="34" charset="0"/>
              </a:defRPr>
            </a:lvl1pPr>
          </a:lstStyle>
          <a:p>
            <a:r>
              <a:rPr lang="de-DE" dirty="0"/>
              <a:t>Präsentationstitel bearbeiten</a:t>
            </a:r>
            <a:endParaRPr lang="en-GB" dirty="0"/>
          </a:p>
        </p:txBody>
      </p:sp>
      <p:sp>
        <p:nvSpPr>
          <p:cNvPr id="7" name="Textplatzhalter 21">
            <a:extLst>
              <a:ext uri="{FF2B5EF4-FFF2-40B4-BE49-F238E27FC236}">
                <a16:creationId xmlns:a16="http://schemas.microsoft.com/office/drawing/2014/main" id="{74F40131-4458-3A7A-17BA-FCC77ED08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2022777"/>
            <a:ext cx="867600" cy="68889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5BC20990-5CD5-A293-7FD3-AF07E41F3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7" y="2712496"/>
            <a:ext cx="867600" cy="68889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96C73921-6DDA-C9C5-F35A-594A9F00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6" y="3394332"/>
            <a:ext cx="867600" cy="68889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7F96914C-D1A1-4C80-FCFA-0F44ED53C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889" y="4083224"/>
            <a:ext cx="867600" cy="68889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9FCF4F83-33CA-E779-E1DF-514DB09664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43896" y="2022036"/>
            <a:ext cx="7372800" cy="21966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Med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KAPITELÜBERSCHRIFT BEARBEITEN</a:t>
            </a:r>
          </a:p>
          <a:p>
            <a:pPr lvl="0"/>
            <a:endParaRPr lang="de-DE" dirty="0"/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E771FAB0-5934-3618-7A72-DCE9EB11AC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896" y="2242392"/>
            <a:ext cx="7370763" cy="46927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Lt" panose="020B0403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Kapitel-Unterschrift bearbeiten</a:t>
            </a:r>
          </a:p>
          <a:p>
            <a:pPr lvl="0"/>
            <a:endParaRPr lang="de-DE" dirty="0"/>
          </a:p>
        </p:txBody>
      </p:sp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5A77A24D-D0B3-57C1-4AB1-8F5E32799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3885" y="2704966"/>
            <a:ext cx="7372800" cy="2160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Med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KAPITELÜBERSCHRIFT BEARBEITEN</a:t>
            </a:r>
          </a:p>
          <a:p>
            <a:pPr lvl="0"/>
            <a:endParaRPr lang="de-DE" dirty="0"/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3D628BCA-0074-3572-A94F-4C3A2516A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896" y="2921668"/>
            <a:ext cx="7370763" cy="46927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Lt" panose="020B0403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Kapitel-Unterschrift bearbeiten</a:t>
            </a:r>
          </a:p>
          <a:p>
            <a:pPr lvl="0"/>
            <a:endParaRPr lang="de-DE" dirty="0"/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605F41BF-3622-E2CD-B62C-E64F980CB4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6377" y="3391640"/>
            <a:ext cx="7372800" cy="21966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Med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KAPITELÜBERSCHRIFT BEARBEITEN</a:t>
            </a:r>
          </a:p>
          <a:p>
            <a:pPr lvl="0"/>
            <a:endParaRPr lang="de-DE" dirty="0"/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5BE5D2B9-83F2-B994-2E3E-8BCFE2F7F3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3896" y="3616433"/>
            <a:ext cx="7370763" cy="46927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Lt" panose="020B0403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Kapitel-Unterschrift bearbeiten</a:t>
            </a:r>
          </a:p>
          <a:p>
            <a:pPr lvl="0"/>
            <a:endParaRPr lang="de-DE" dirty="0"/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3EC8D9B6-6C26-CC73-5163-9A9817CDC7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36377" y="4079096"/>
            <a:ext cx="7372800" cy="21966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Med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KAPITELÜBERSCHRIFT BEARBEITEN</a:t>
            </a:r>
          </a:p>
          <a:p>
            <a:pPr lvl="0"/>
            <a:endParaRPr lang="de-DE" dirty="0"/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76682EDF-36D7-44DF-C781-B3D71A2546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30895" y="4308756"/>
            <a:ext cx="7370763" cy="46927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HelveticaNeueLT Std Lt" panose="020B0403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HelveticaNeueLT Std Lt" panose="020B0403020202020204" pitchFamily="34" charset="0"/>
              </a:rPr>
              <a:t>Kapitel-Unterschrift bearbeiten</a:t>
            </a:r>
          </a:p>
          <a:p>
            <a:pPr lvl="0"/>
            <a:endParaRPr lang="de-DE"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D7542A42-9642-4756-1E46-EBBCC3679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7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3" name="Grafik 2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6914CAF3-F65D-D545-985A-DE0E2EC22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4">
            <a:extLst>
              <a:ext uri="{FF2B5EF4-FFF2-40B4-BE49-F238E27FC236}">
                <a16:creationId xmlns:a16="http://schemas.microsoft.com/office/drawing/2014/main" id="{21C3B829-E61D-4F56-8848-C1C6255FC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753599B-6E27-4B02-BDA5-893DF9FA6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HelveticaNeueLT Std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7" name="Textplatzhalter 34">
            <a:extLst>
              <a:ext uri="{FF2B5EF4-FFF2-40B4-BE49-F238E27FC236}">
                <a16:creationId xmlns:a16="http://schemas.microsoft.com/office/drawing/2014/main" id="{D7F518C7-4F5C-438B-9BEB-DAE879AB9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340" y="863986"/>
            <a:ext cx="168522" cy="2484002"/>
          </a:xfrm>
          <a:prstGeom prst="rect">
            <a:avLst/>
          </a:prstGeom>
        </p:spPr>
        <p:txBody>
          <a:bodyPr vert="vert270" lIns="0" tIns="0" rIns="0" bIns="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C9921C-A181-4D97-A2B2-B9740B5DB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3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8FE5D6-C6BD-4A95-BC77-3C14ECA4382D}"/>
              </a:ext>
            </a:extLst>
          </p:cNvPr>
          <p:cNvSpPr txBox="1"/>
          <p:nvPr userDrawn="1"/>
        </p:nvSpPr>
        <p:spPr>
          <a:xfrm>
            <a:off x="431993" y="4740682"/>
            <a:ext cx="8280000" cy="82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 der Präsentation</a:t>
            </a:r>
          </a:p>
        </p:txBody>
      </p:sp>
      <p:pic>
        <p:nvPicPr>
          <p:cNvPr id="3" name="Grafik 2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823E3B22-6602-C142-5028-BA65E00C8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9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DE9BCA-3047-6686-845D-933EE9AC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0249BA-A652-1D5D-5A20-DDE9E0B26A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A1B5F1-EDF3-1586-C539-05C00C95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E59BA425-14E3-B54A-56F0-2EB14915C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HelveticaNeueLT Std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56FF8A56-2999-C7AE-4372-656A6E538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48AA2709-9988-523E-5660-556C218C66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86004F71-BC23-A966-28DC-6455ECCCC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109179FA-4C6E-1B6E-C672-3C34C1E04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A27304D0-D279-191F-355D-BC95521CE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2" y="215997"/>
            <a:ext cx="1640916" cy="2224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DRK-Kreisverband</a:t>
            </a:r>
          </a:p>
          <a:p>
            <a:pPr>
              <a:lnSpc>
                <a:spcPts val="900"/>
              </a:lnSpc>
            </a:pPr>
            <a:r>
              <a:rPr lang="de-DE" sz="700" dirty="0"/>
              <a:t>Musterstadt e.V.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92170DE9-BF25-C23F-EB41-344390D387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45" r:id="rId3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DRK-Kreisverband</a:t>
            </a:r>
          </a:p>
          <a:p>
            <a:pPr>
              <a:lnSpc>
                <a:spcPts val="900"/>
              </a:lnSpc>
            </a:pPr>
            <a:r>
              <a:rPr lang="de-DE" sz="700" dirty="0"/>
              <a:t>Musterstadt e.V.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4C71A333-18FE-FB9A-671A-5EF718F17C4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2" r:id="rId3"/>
    <p:sldLayoutId id="2147483674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5" r:id="rId11"/>
    <p:sldLayoutId id="2147483688" r:id="rId12"/>
    <p:sldLayoutId id="2147483686" r:id="rId13"/>
    <p:sldLayoutId id="2147483687" r:id="rId14"/>
    <p:sldLayoutId id="2147483683" r:id="rId15"/>
    <p:sldLayoutId id="2147483675" r:id="rId16"/>
    <p:sldLayoutId id="2147483684" r:id="rId17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DC5E6C-2BC3-478A-9B12-EF38F9310B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0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78AD54-9642-4545-845B-EF53692E8D98}"/>
              </a:ext>
            </a:extLst>
          </p:cNvPr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DRK-Musterverband</a:t>
            </a:r>
          </a:p>
          <a:p>
            <a:pPr>
              <a:lnSpc>
                <a:spcPts val="900"/>
              </a:lnSpc>
            </a:pPr>
            <a:r>
              <a:rPr lang="de-DE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Musterstadt e.V.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027B26BE-3990-412D-9C67-EF3EFEE65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54" y="215997"/>
            <a:ext cx="1110939" cy="48390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CB1055E-9A32-46FD-B45F-8221F490E548}"/>
              </a:ext>
            </a:extLst>
          </p:cNvPr>
          <p:cNvSpPr txBox="1"/>
          <p:nvPr userDrawn="1"/>
        </p:nvSpPr>
        <p:spPr>
          <a:xfrm>
            <a:off x="431993" y="4846292"/>
            <a:ext cx="275129" cy="10701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3588FD01-32EB-4CEE-ABCD-D8AB71F0B48B}"/>
              </a:ext>
            </a:extLst>
          </p:cNvPr>
          <p:cNvSpPr txBox="1">
            <a:spLocks/>
          </p:cNvSpPr>
          <p:nvPr userDrawn="1"/>
        </p:nvSpPr>
        <p:spPr>
          <a:xfrm>
            <a:off x="645475" y="4853978"/>
            <a:ext cx="2059200" cy="108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70A39A-A703-416F-8430-F74CA3E4C55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17">
            <a:extLst>
              <a:ext uri="{FF2B5EF4-FFF2-40B4-BE49-F238E27FC236}">
                <a16:creationId xmlns:a16="http://schemas.microsoft.com/office/drawing/2014/main" id="{A173270D-B49A-4446-9437-42DF753CA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47D4D995-C428-B840-4C4F-B594CA0AA1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3" y="214935"/>
            <a:ext cx="1789337" cy="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48.xml"/><Relationship Id="rId7" Type="http://schemas.openxmlformats.org/officeDocument/2006/relationships/slide" Target="slide31.xml"/><Relationship Id="rId12" Type="http://schemas.openxmlformats.org/officeDocument/2006/relationships/slide" Target="slide3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.xml"/><Relationship Id="rId5" Type="http://schemas.openxmlformats.org/officeDocument/2006/relationships/slide" Target="slide45.xml"/><Relationship Id="rId10" Type="http://schemas.openxmlformats.org/officeDocument/2006/relationships/slide" Target="slide28.xml"/><Relationship Id="rId4" Type="http://schemas.openxmlformats.org/officeDocument/2006/relationships/slide" Target="slide52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26" Type="http://schemas.openxmlformats.org/officeDocument/2006/relationships/image" Target="../media/image47.emf"/><Relationship Id="rId3" Type="http://schemas.openxmlformats.org/officeDocument/2006/relationships/image" Target="../media/image24.emf"/><Relationship Id="rId21" Type="http://schemas.openxmlformats.org/officeDocument/2006/relationships/image" Target="../media/image42.emf"/><Relationship Id="rId34" Type="http://schemas.openxmlformats.org/officeDocument/2006/relationships/image" Target="../media/image55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5" Type="http://schemas.openxmlformats.org/officeDocument/2006/relationships/image" Target="../media/image46.emf"/><Relationship Id="rId33" Type="http://schemas.openxmlformats.org/officeDocument/2006/relationships/image" Target="../media/image54.emf"/><Relationship Id="rId38" Type="http://schemas.openxmlformats.org/officeDocument/2006/relationships/image" Target="../media/image59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29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24" Type="http://schemas.openxmlformats.org/officeDocument/2006/relationships/image" Target="../media/image45.emf"/><Relationship Id="rId32" Type="http://schemas.openxmlformats.org/officeDocument/2006/relationships/image" Target="../media/image53.emf"/><Relationship Id="rId37" Type="http://schemas.openxmlformats.org/officeDocument/2006/relationships/image" Target="../media/image58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23" Type="http://schemas.openxmlformats.org/officeDocument/2006/relationships/image" Target="../media/image44.emf"/><Relationship Id="rId28" Type="http://schemas.openxmlformats.org/officeDocument/2006/relationships/image" Target="../media/image49.emf"/><Relationship Id="rId36" Type="http://schemas.openxmlformats.org/officeDocument/2006/relationships/image" Target="../media/image57.emf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31" Type="http://schemas.openxmlformats.org/officeDocument/2006/relationships/image" Target="../media/image52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Relationship Id="rId27" Type="http://schemas.openxmlformats.org/officeDocument/2006/relationships/image" Target="../media/image48.emf"/><Relationship Id="rId30" Type="http://schemas.openxmlformats.org/officeDocument/2006/relationships/image" Target="../media/image51.emf"/><Relationship Id="rId35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8835021-83DA-8B75-EB3F-F591C2D4E6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1D03C9-7E48-97AD-0EEA-4B9A4456A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ED4B51E-B0C7-C73F-52AE-CEFE9B9C0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/>
          <a:lstStyle/>
          <a:p>
            <a:r>
              <a:rPr lang="de-DE" dirty="0">
                <a:latin typeface="+mn-lt"/>
              </a:rPr>
              <a:t>Hier steht die </a:t>
            </a:r>
            <a:r>
              <a:rPr lang="de-DE" dirty="0" err="1">
                <a:latin typeface="+mn-lt"/>
              </a:rPr>
              <a:t>Overline</a:t>
            </a:r>
            <a:endParaRPr lang="de-DE" dirty="0">
              <a:latin typeface="+mn-lt"/>
            </a:endParaRPr>
          </a:p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48A7987-290C-F442-EBD2-BEFBDFB8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8912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 exe-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Hier steht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</a:t>
            </a:r>
            <a:r>
              <a:rPr lang="de-DE" dirty="0" err="1">
                <a:solidFill>
                  <a:srgbClr val="002D55"/>
                </a:solidFill>
              </a:rPr>
              <a:t>Maximaio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mossi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facest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everum</a:t>
            </a:r>
            <a:r>
              <a:rPr lang="de-DE" dirty="0">
                <a:solidFill>
                  <a:srgbClr val="002D55"/>
                </a:solidFill>
              </a:rPr>
              <a:t> ha rum 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10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 </a:t>
            </a:r>
            <a:r>
              <a:rPr lang="de-DE" dirty="0" err="1">
                <a:solidFill>
                  <a:srgbClr val="002D55"/>
                </a:solidFill>
              </a:rPr>
              <a:t>exereium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38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officimil</a:t>
            </a:r>
            <a:endParaRPr lang="de-DE" dirty="0">
              <a:solidFill>
                <a:srgbClr val="002D5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Hier steht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Maxi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ommo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Omni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min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11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6275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officimil</a:t>
            </a:r>
            <a:endParaRPr lang="de-DE" dirty="0">
              <a:solidFill>
                <a:srgbClr val="002D5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Hier steht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Maxi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ommo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Omni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min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12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5446800" cy="31410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</p:spTree>
    <p:extLst>
      <p:ext uri="{BB962C8B-B14F-4D97-AF65-F5344CB8AC3E}">
        <p14:creationId xmlns:p14="http://schemas.microsoft.com/office/powerpoint/2010/main" val="75975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D6BC1-1E29-4A95-995B-09A4CEA3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02541C-56AC-4FC3-A140-BD5A59F7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C7C9B5-D187-4ED1-9E9D-DD0F662E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3F5E90-F778-4B6D-BBF7-115883F4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13</a:t>
            </a:fld>
            <a:endParaRPr lang="de-DE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0751437-7B4E-4FE3-ABC7-298929F17C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6740"/>
          <a:stretch/>
        </p:blipFill>
        <p:spPr>
          <a:xfrm>
            <a:off x="3265200" y="1394938"/>
            <a:ext cx="5446800" cy="3141050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0A238F-7712-43CF-ABF8-85C09B446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0CDCE7-F27F-4835-9DAE-77495B089AFC}"/>
              </a:ext>
            </a:extLst>
          </p:cNvPr>
          <p:cNvSpPr txBox="1"/>
          <p:nvPr/>
        </p:nvSpPr>
        <p:spPr>
          <a:xfrm>
            <a:off x="3480475" y="3726158"/>
            <a:ext cx="4929125" cy="61555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60005"/>
                </a:solidFill>
              </a:rPr>
              <a:t>Hier steht die </a:t>
            </a:r>
            <a:r>
              <a:rPr lang="de-DE" sz="1400" dirty="0" err="1">
                <a:solidFill>
                  <a:srgbClr val="E60005"/>
                </a:solidFill>
              </a:rPr>
              <a:t>Overline</a:t>
            </a:r>
            <a:endParaRPr lang="de-DE" sz="1400" b="1" dirty="0">
              <a:solidFill>
                <a:srgbClr val="E60005"/>
              </a:solidFill>
            </a:endParaRPr>
          </a:p>
          <a:p>
            <a:r>
              <a:rPr lang="de-DE" sz="2000" b="1" dirty="0">
                <a:solidFill>
                  <a:srgbClr val="E60005"/>
                </a:solidFill>
                <a:latin typeface="Georgia" panose="02040502050405020303" pitchFamily="18" charset="0"/>
              </a:rPr>
              <a:t>Ich bin eine Headline</a:t>
            </a:r>
          </a:p>
        </p:txBody>
      </p:sp>
    </p:spTree>
    <p:extLst>
      <p:ext uri="{BB962C8B-B14F-4D97-AF65-F5344CB8AC3E}">
        <p14:creationId xmlns:p14="http://schemas.microsoft.com/office/powerpoint/2010/main" val="212246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70CB3-DBDF-4D08-AE41-6E55A96A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507FA-E012-47EB-8FD3-A1E756F6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4026B2-AE45-4495-88A7-CC7BBB27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B4AED9-727E-4C82-AF88-79AD6FF7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14</a:t>
            </a:fld>
            <a:endParaRPr lang="de-DE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DFB2174-4369-4D3B-88D7-7C3D5F10F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6740"/>
          <a:stretch/>
        </p:blipFill>
        <p:spPr>
          <a:xfrm>
            <a:off x="432000" y="1394938"/>
            <a:ext cx="5446800" cy="3141050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0C9581-2CF9-4620-8D2D-AB7DC8B59B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6526EA-A74E-46A9-8203-AA3DF0F0E55B}"/>
              </a:ext>
            </a:extLst>
          </p:cNvPr>
          <p:cNvSpPr txBox="1"/>
          <p:nvPr/>
        </p:nvSpPr>
        <p:spPr>
          <a:xfrm>
            <a:off x="647275" y="3713304"/>
            <a:ext cx="4929125" cy="61555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60005"/>
                </a:solidFill>
              </a:rPr>
              <a:t>Hier steht die </a:t>
            </a:r>
            <a:r>
              <a:rPr lang="de-DE" sz="1400" dirty="0" err="1">
                <a:solidFill>
                  <a:srgbClr val="E60005"/>
                </a:solidFill>
              </a:rPr>
              <a:t>Overline</a:t>
            </a:r>
            <a:endParaRPr lang="de-DE" sz="1400" b="1" dirty="0">
              <a:solidFill>
                <a:srgbClr val="E60005"/>
              </a:solidFill>
            </a:endParaRPr>
          </a:p>
          <a:p>
            <a:r>
              <a:rPr lang="de-DE" sz="2000" b="1" dirty="0">
                <a:solidFill>
                  <a:srgbClr val="E60005"/>
                </a:solidFill>
                <a:latin typeface="Georgia" panose="02040502050405020303" pitchFamily="18" charset="0"/>
              </a:rPr>
              <a:t>Ich bin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35615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E6000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officimil</a:t>
            </a:r>
            <a:endParaRPr lang="de-DE" dirty="0">
              <a:solidFill>
                <a:srgbClr val="002D5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quo.</a:t>
            </a:r>
          </a:p>
          <a:p>
            <a:pPr lvl="1"/>
            <a:r>
              <a:rPr lang="de-DE" dirty="0">
                <a:solidFill>
                  <a:srgbClr val="002D55"/>
                </a:solidFill>
              </a:rPr>
              <a:t>Hier steht eine </a:t>
            </a:r>
            <a:r>
              <a:rPr lang="de-DE" dirty="0" err="1">
                <a:solidFill>
                  <a:srgbClr val="002D55"/>
                </a:solidFill>
              </a:rPr>
              <a:t>Subline</a:t>
            </a:r>
            <a:endParaRPr lang="de-DE" dirty="0">
              <a:solidFill>
                <a:srgbClr val="002D5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Maxi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ommo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Omni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min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>
                <a:solidFill>
                  <a:srgbClr val="E6000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officimil</a:t>
            </a:r>
            <a:endParaRPr lang="de-DE" dirty="0">
              <a:solidFill>
                <a:srgbClr val="002D5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quo.</a:t>
            </a:r>
          </a:p>
          <a:p>
            <a:pPr lvl="1"/>
            <a:r>
              <a:rPr lang="de-DE" dirty="0">
                <a:solidFill>
                  <a:srgbClr val="002D55"/>
                </a:solidFill>
              </a:rPr>
              <a:t>Hier steht eine </a:t>
            </a:r>
            <a:r>
              <a:rPr lang="de-DE" dirty="0" err="1">
                <a:solidFill>
                  <a:srgbClr val="002D55"/>
                </a:solidFill>
              </a:rPr>
              <a:t>Subline</a:t>
            </a:r>
            <a:endParaRPr lang="de-DE" dirty="0">
              <a:solidFill>
                <a:srgbClr val="002D5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Maxi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ommo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Omni</a:t>
            </a:r>
            <a:r>
              <a:rPr lang="de-DE" dirty="0">
                <a:solidFill>
                  <a:srgbClr val="002D55"/>
                </a:solidFill>
              </a:rPr>
              <a:t> 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min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21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313115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17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70680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</p:spTree>
    <p:extLst>
      <p:ext uri="{BB962C8B-B14F-4D97-AF65-F5344CB8AC3E}">
        <p14:creationId xmlns:p14="http://schemas.microsoft.com/office/powerpoint/2010/main" val="333908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94A2988D-A862-48F2-8E55-748FEF7EFF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15412"/>
          <a:stretch/>
        </p:blipFill>
        <p:spPr>
          <a:xfrm>
            <a:off x="432000" y="719988"/>
            <a:ext cx="8279992" cy="3817750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5D744B-7B23-402F-A174-DCB34DB1446A}"/>
              </a:ext>
            </a:extLst>
          </p:cNvPr>
          <p:cNvSpPr txBox="1"/>
          <p:nvPr/>
        </p:nvSpPr>
        <p:spPr>
          <a:xfrm>
            <a:off x="647275" y="3714179"/>
            <a:ext cx="7161409" cy="61555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60005"/>
                </a:solidFill>
              </a:rPr>
              <a:t>Hier steht die </a:t>
            </a:r>
            <a:r>
              <a:rPr lang="de-DE" sz="1400" dirty="0" err="1">
                <a:solidFill>
                  <a:srgbClr val="E60005"/>
                </a:solidFill>
              </a:rPr>
              <a:t>Overline</a:t>
            </a:r>
            <a:endParaRPr lang="de-DE" sz="1400" b="1" dirty="0">
              <a:solidFill>
                <a:srgbClr val="E60005"/>
              </a:solidFill>
            </a:endParaRPr>
          </a:p>
          <a:p>
            <a:r>
              <a:rPr lang="de-DE" sz="2000" b="1" dirty="0">
                <a:solidFill>
                  <a:srgbClr val="E60005"/>
                </a:solidFill>
                <a:latin typeface="Georgia" panose="02040502050405020303" pitchFamily="18" charset="0"/>
              </a:rPr>
              <a:t>Ich bin eine Headline</a:t>
            </a:r>
          </a:p>
        </p:txBody>
      </p:sp>
    </p:spTree>
    <p:extLst>
      <p:ext uri="{BB962C8B-B14F-4D97-AF65-F5344CB8AC3E}">
        <p14:creationId xmlns:p14="http://schemas.microsoft.com/office/powerpoint/2010/main" val="325209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95CC46-0BDE-F1E0-476A-6671EAA077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95" y="890220"/>
            <a:ext cx="6915150" cy="600342"/>
          </a:xfrm>
        </p:spPr>
        <p:txBody>
          <a:bodyPr anchor="t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000" dirty="0"/>
              <a:t>Inhalt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002D55"/>
                </a:solidFill>
                <a:latin typeface="+mn-lt"/>
              </a:rPr>
              <a:t>Präsentationstitel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F7DFC370-2EA0-F262-D634-FA4FE5476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295" y="1806854"/>
            <a:ext cx="867600" cy="265541"/>
          </a:xfrm>
        </p:spPr>
        <p:txBody>
          <a:bodyPr/>
          <a:lstStyle/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04 ………..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B982FB7-025A-E41B-D03F-A1022F473C3A}"/>
              </a:ext>
            </a:extLst>
          </p:cNvPr>
          <p:cNvSpPr txBox="1">
            <a:spLocks/>
          </p:cNvSpPr>
          <p:nvPr/>
        </p:nvSpPr>
        <p:spPr>
          <a:xfrm>
            <a:off x="463295" y="2074267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05 ………..</a:t>
            </a:r>
            <a:endParaRPr lang="de-DE" sz="1200" b="0" dirty="0"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EAF4E9E8-7A50-52AE-6C1F-5A9DC61627BB}"/>
              </a:ext>
            </a:extLst>
          </p:cNvPr>
          <p:cNvSpPr txBox="1">
            <a:spLocks/>
          </p:cNvSpPr>
          <p:nvPr/>
        </p:nvSpPr>
        <p:spPr>
          <a:xfrm>
            <a:off x="469795" y="2344300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23 ………..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1C96775-A345-FD98-102C-FA18C14C94B1}"/>
              </a:ext>
            </a:extLst>
          </p:cNvPr>
          <p:cNvSpPr txBox="1">
            <a:spLocks/>
          </p:cNvSpPr>
          <p:nvPr/>
        </p:nvSpPr>
        <p:spPr>
          <a:xfrm>
            <a:off x="469795" y="2622758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28 ………..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98887DD-BF5E-BF79-46D7-A580E38F504F}"/>
              </a:ext>
            </a:extLst>
          </p:cNvPr>
          <p:cNvSpPr txBox="1">
            <a:spLocks/>
          </p:cNvSpPr>
          <p:nvPr/>
        </p:nvSpPr>
        <p:spPr>
          <a:xfrm>
            <a:off x="469795" y="2901216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29 ………..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3386975C-BBC7-16F3-4695-204835B6F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795" y="3178557"/>
            <a:ext cx="867600" cy="266400"/>
          </a:xfrm>
        </p:spPr>
        <p:txBody>
          <a:bodyPr/>
          <a:lstStyle/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31 ………..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5B5557EC-4E89-C894-96E4-A3C77ECA1AFF}"/>
              </a:ext>
            </a:extLst>
          </p:cNvPr>
          <p:cNvSpPr txBox="1">
            <a:spLocks/>
          </p:cNvSpPr>
          <p:nvPr/>
        </p:nvSpPr>
        <p:spPr>
          <a:xfrm>
            <a:off x="469795" y="3458302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43 ………..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40D37B04-7CC7-BEBE-E1F1-4299EC66222B}"/>
              </a:ext>
            </a:extLst>
          </p:cNvPr>
          <p:cNvSpPr txBox="1">
            <a:spLocks/>
          </p:cNvSpPr>
          <p:nvPr/>
        </p:nvSpPr>
        <p:spPr>
          <a:xfrm>
            <a:off x="463295" y="3735473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45 ………..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F4B77D5D-1F04-8163-E2F1-C506E3876952}"/>
              </a:ext>
            </a:extLst>
          </p:cNvPr>
          <p:cNvSpPr txBox="1">
            <a:spLocks/>
          </p:cNvSpPr>
          <p:nvPr/>
        </p:nvSpPr>
        <p:spPr>
          <a:xfrm>
            <a:off x="463295" y="4020139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48 ………..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640192A2-BF9B-C83C-5B82-1B51CBCE7851}"/>
              </a:ext>
            </a:extLst>
          </p:cNvPr>
          <p:cNvSpPr txBox="1">
            <a:spLocks/>
          </p:cNvSpPr>
          <p:nvPr/>
        </p:nvSpPr>
        <p:spPr>
          <a:xfrm>
            <a:off x="469795" y="4294894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52 ………..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731985AE-808A-E1ED-7C2B-A2EAE10A7DD4}"/>
              </a:ext>
            </a:extLst>
          </p:cNvPr>
          <p:cNvSpPr txBox="1">
            <a:spLocks/>
          </p:cNvSpPr>
          <p:nvPr/>
        </p:nvSpPr>
        <p:spPr>
          <a:xfrm>
            <a:off x="469795" y="4562165"/>
            <a:ext cx="8676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56 ………..</a:t>
            </a:r>
          </a:p>
        </p:txBody>
      </p:sp>
      <p:sp>
        <p:nvSpPr>
          <p:cNvPr id="32" name="Textplatzhalter 14">
            <a:extLst>
              <a:ext uri="{FF2B5EF4-FFF2-40B4-BE49-F238E27FC236}">
                <a16:creationId xmlns:a16="http://schemas.microsoft.com/office/drawing/2014/main" id="{1D5E5288-2A7A-A778-9448-154CD97E09D6}"/>
              </a:ext>
            </a:extLst>
          </p:cNvPr>
          <p:cNvSpPr txBox="1">
            <a:spLocks/>
          </p:cNvSpPr>
          <p:nvPr/>
        </p:nvSpPr>
        <p:spPr>
          <a:xfrm>
            <a:off x="1282940" y="4551928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Schlussfolie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platzhalter 14">
            <a:extLst>
              <a:ext uri="{FF2B5EF4-FFF2-40B4-BE49-F238E27FC236}">
                <a16:creationId xmlns:a16="http://schemas.microsoft.com/office/drawing/2014/main" id="{6E023932-2D5F-6A9C-1CFD-00C01AD3A988}"/>
              </a:ext>
            </a:extLst>
          </p:cNvPr>
          <p:cNvSpPr txBox="1">
            <a:spLocks/>
          </p:cNvSpPr>
          <p:nvPr/>
        </p:nvSpPr>
        <p:spPr>
          <a:xfrm>
            <a:off x="1279769" y="4020139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Piktogramme und Icons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platzhalter 14">
            <a:extLst>
              <a:ext uri="{FF2B5EF4-FFF2-40B4-BE49-F238E27FC236}">
                <a16:creationId xmlns:a16="http://schemas.microsoft.com/office/drawing/2014/main" id="{2FF6F5ED-1C19-8C07-CAA2-03A2402E6244}"/>
              </a:ext>
            </a:extLst>
          </p:cNvPr>
          <p:cNvSpPr txBox="1">
            <a:spLocks/>
          </p:cNvSpPr>
          <p:nvPr/>
        </p:nvSpPr>
        <p:spPr>
          <a:xfrm>
            <a:off x="1294741" y="4286539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Imagebilder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platzhalter 14">
            <a:extLst>
              <a:ext uri="{FF2B5EF4-FFF2-40B4-BE49-F238E27FC236}">
                <a16:creationId xmlns:a16="http://schemas.microsoft.com/office/drawing/2014/main" id="{B36E6734-3F3F-0692-AF18-6B687138A310}"/>
              </a:ext>
            </a:extLst>
          </p:cNvPr>
          <p:cNvSpPr txBox="1">
            <a:spLocks/>
          </p:cNvSpPr>
          <p:nvPr/>
        </p:nvSpPr>
        <p:spPr>
          <a:xfrm>
            <a:off x="1279770" y="3732276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Deutschlandkarte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93190AF5-B682-1630-4E0E-FFE8AC8F6E0F}"/>
              </a:ext>
            </a:extLst>
          </p:cNvPr>
          <p:cNvSpPr txBox="1">
            <a:spLocks/>
          </p:cNvSpPr>
          <p:nvPr/>
        </p:nvSpPr>
        <p:spPr>
          <a:xfrm>
            <a:off x="1271605" y="3458302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Matrix, Elemente (Blasen &amp; Kreise)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62AF8194-5F27-082D-397E-4ECD2DBAED34}"/>
              </a:ext>
            </a:extLst>
          </p:cNvPr>
          <p:cNvSpPr txBox="1">
            <a:spLocks/>
          </p:cNvSpPr>
          <p:nvPr/>
        </p:nvSpPr>
        <p:spPr>
          <a:xfrm>
            <a:off x="1282941" y="3170679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Prozesse, Zeitstrahl, Organigramm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4318F413-15F8-376B-37BC-26DB01F32C20}"/>
              </a:ext>
            </a:extLst>
          </p:cNvPr>
          <p:cNvSpPr txBox="1">
            <a:spLocks/>
          </p:cNvSpPr>
          <p:nvPr/>
        </p:nvSpPr>
        <p:spPr>
          <a:xfrm>
            <a:off x="1276440" y="2891342"/>
            <a:ext cx="7372800" cy="217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Schlussfolgerungen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platzhalter 13">
            <a:extLst>
              <a:ext uri="{FF2B5EF4-FFF2-40B4-BE49-F238E27FC236}">
                <a16:creationId xmlns:a16="http://schemas.microsoft.com/office/drawing/2014/main" id="{EA4019F2-EAE3-9087-894B-722B9DEEB7CD}"/>
              </a:ext>
            </a:extLst>
          </p:cNvPr>
          <p:cNvSpPr txBox="1">
            <a:spLocks/>
          </p:cNvSpPr>
          <p:nvPr/>
        </p:nvSpPr>
        <p:spPr>
          <a:xfrm>
            <a:off x="1282941" y="2329626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Diagramme, Tabellen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platzhalter 14">
            <a:extLst>
              <a:ext uri="{FF2B5EF4-FFF2-40B4-BE49-F238E27FC236}">
                <a16:creationId xmlns:a16="http://schemas.microsoft.com/office/drawing/2014/main" id="{9EA37EAA-0BC5-9245-0CB4-75B1FEA4D5A2}"/>
              </a:ext>
            </a:extLst>
          </p:cNvPr>
          <p:cNvSpPr txBox="1">
            <a:spLocks/>
          </p:cNvSpPr>
          <p:nvPr/>
        </p:nvSpPr>
        <p:spPr>
          <a:xfrm>
            <a:off x="1279769" y="2611425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Status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C9171DF5-19A7-A0F6-AF5A-01C29FF480CB}"/>
              </a:ext>
            </a:extLst>
          </p:cNvPr>
          <p:cNvSpPr txBox="1">
            <a:spLocks/>
          </p:cNvSpPr>
          <p:nvPr/>
        </p:nvSpPr>
        <p:spPr>
          <a:xfrm>
            <a:off x="1279769" y="2057819"/>
            <a:ext cx="7372800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 und/oder Grafik, Aufzählungen, Nächste Schritte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platzhalter 11">
            <a:extLst>
              <a:ext uri="{FF2B5EF4-FFF2-40B4-BE49-F238E27FC236}">
                <a16:creationId xmlns:a16="http://schemas.microsoft.com/office/drawing/2014/main" id="{D3691F00-A11E-FE0E-08EC-803C97E5BE29}"/>
              </a:ext>
            </a:extLst>
          </p:cNvPr>
          <p:cNvSpPr txBox="1">
            <a:spLocks/>
          </p:cNvSpPr>
          <p:nvPr/>
        </p:nvSpPr>
        <p:spPr>
          <a:xfrm>
            <a:off x="1294741" y="1812637"/>
            <a:ext cx="7372800" cy="217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HelveticaNeueLT Std Med" panose="020B06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002D5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Kapiteltrennfolie</a:t>
            </a:r>
            <a:endParaRPr lang="de-DE" sz="1200" dirty="0">
              <a:solidFill>
                <a:srgbClr val="00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8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23E2DB8-1A87-4128-8078-9E9E7EADEC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5A3106-57F4-463B-BCB0-2D39360C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B22633-F27E-419C-BFDB-FC9B88DF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B71CF-0C57-4F06-91E6-0751FC4A9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955E544-2841-4C8C-885E-22E140974F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C07F89-53EE-48A7-BD20-59CB410E13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3B01E30-258E-4E83-8BC9-8F7715F7FA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B63FD-4086-4DBB-9EFC-9C77017C37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81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020C383-7B02-4007-A6D1-77C38A7FD9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EDC010-8A4A-43EF-83A6-A14414B3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7D1E2E-3554-4175-B1F6-4D57E3D3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C1B305-824F-4D7E-ADC2-FC53308D64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AB38817-CBA9-41F1-AE59-EB584F96A3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957E323-DCA3-47B3-83DC-22A676AE43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9D960BA-6B92-41C8-82B7-30007FF3A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E79828-7F9F-47C3-A308-FDD3072414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08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B03D3-7A7E-4956-A161-DE082B47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3569"/>
          </a:xfrm>
        </p:spPr>
        <p:txBody>
          <a:bodyPr/>
          <a:lstStyle/>
          <a:p>
            <a:r>
              <a:rPr lang="de-DE" dirty="0"/>
              <a:t>Nächste Schritte</a:t>
            </a:r>
            <a:br>
              <a:rPr lang="de-DE" dirty="0"/>
            </a:br>
            <a:r>
              <a:rPr lang="de-DE" sz="1400" dirty="0">
                <a:solidFill>
                  <a:srgbClr val="002D55"/>
                </a:solidFill>
                <a:latin typeface="+mn-lt"/>
              </a:rPr>
              <a:t>Aufträge und 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18CFA-C12E-4AE2-975D-071E95ED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0" y="1394938"/>
            <a:ext cx="4140009" cy="2055397"/>
          </a:xfrm>
        </p:spPr>
        <p:txBody>
          <a:bodyPr/>
          <a:lstStyle/>
          <a:p>
            <a:pPr marL="12700"/>
            <a:r>
              <a:rPr lang="de-DE" sz="1400" b="1" dirty="0">
                <a:solidFill>
                  <a:srgbClr val="002D55"/>
                </a:solidFill>
                <a:latin typeface="Arial"/>
                <a:cs typeface="Arial"/>
              </a:rPr>
              <a:t>Auftrag</a:t>
            </a:r>
            <a:r>
              <a:rPr lang="de-DE" sz="1400" b="1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1" spc="-50" dirty="0">
                <a:solidFill>
                  <a:srgbClr val="002D55"/>
                </a:solidFill>
                <a:latin typeface="Arial"/>
                <a:cs typeface="Arial"/>
              </a:rPr>
              <a:t>1</a:t>
            </a:r>
            <a:endParaRPr lang="de-DE"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 marL="12700" marR="5080"/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Lorem</a:t>
            </a:r>
            <a:r>
              <a:rPr lang="de-DE" b="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ipsum</a:t>
            </a:r>
            <a:r>
              <a:rPr lang="de-DE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dolor</a:t>
            </a:r>
            <a:r>
              <a:rPr lang="de-DE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sit</a:t>
            </a:r>
            <a:r>
              <a:rPr lang="de-DE" b="0" spc="-3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amet</a:t>
            </a:r>
            <a:r>
              <a:rPr lang="de-DE" b="0" dirty="0">
                <a:solidFill>
                  <a:srgbClr val="002D55"/>
                </a:solidFill>
                <a:latin typeface="Arial"/>
                <a:cs typeface="Arial"/>
              </a:rPr>
              <a:t>,</a:t>
            </a:r>
            <a:r>
              <a:rPr lang="de-DE" b="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consectetuer</a:t>
            </a:r>
            <a:r>
              <a:rPr lang="de-DE" b="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2D55"/>
                </a:solidFill>
                <a:latin typeface="Arial"/>
                <a:cs typeface="Arial"/>
              </a:rPr>
              <a:t>adipiscing</a:t>
            </a:r>
            <a:r>
              <a:rPr lang="de-DE" b="0" spc="-1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elit</a:t>
            </a:r>
            <a:r>
              <a:rPr lang="de-DE" b="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  <a:r>
              <a:rPr lang="de-DE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2D55"/>
                </a:solidFill>
                <a:latin typeface="Arial"/>
                <a:cs typeface="Arial"/>
              </a:rPr>
              <a:t>Maecenas</a:t>
            </a:r>
            <a:r>
              <a:rPr lang="de-DE" b="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porttitor</a:t>
            </a:r>
            <a:r>
              <a:rPr lang="de-DE" b="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congue</a:t>
            </a:r>
            <a:r>
              <a:rPr lang="de-DE" b="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2D55"/>
                </a:solidFill>
                <a:latin typeface="Arial"/>
                <a:cs typeface="Arial"/>
              </a:rPr>
              <a:t>massa</a:t>
            </a:r>
            <a:r>
              <a:rPr lang="de-DE" b="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</a:p>
          <a:p>
            <a:pPr marL="12700" marR="5080"/>
            <a:endParaRPr lang="de-DE" b="0" dirty="0">
              <a:solidFill>
                <a:srgbClr val="002D55"/>
              </a:solidFill>
              <a:latin typeface="Arial"/>
              <a:cs typeface="Arial"/>
            </a:endParaRPr>
          </a:p>
          <a:p>
            <a:pPr marL="12700"/>
            <a:r>
              <a:rPr lang="de-DE" sz="1400" b="1" dirty="0">
                <a:solidFill>
                  <a:srgbClr val="002D55"/>
                </a:solidFill>
                <a:latin typeface="Arial"/>
                <a:cs typeface="Arial"/>
              </a:rPr>
              <a:t>Auftrag</a:t>
            </a:r>
            <a:r>
              <a:rPr lang="de-DE" sz="1400" b="1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1" spc="-50" dirty="0">
                <a:solidFill>
                  <a:srgbClr val="002D55"/>
                </a:solidFill>
                <a:latin typeface="Arial"/>
                <a:cs typeface="Arial"/>
              </a:rPr>
              <a:t>2</a:t>
            </a:r>
            <a:endParaRPr lang="de-DE"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 marL="12700" marR="85725"/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Fusce</a:t>
            </a:r>
            <a:r>
              <a:rPr lang="de-DE" sz="1400" b="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posuere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,</a:t>
            </a:r>
            <a:r>
              <a:rPr lang="de-DE" sz="1400" b="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magna</a:t>
            </a:r>
            <a:r>
              <a:rPr lang="de-DE" sz="1400" b="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sed</a:t>
            </a:r>
            <a:r>
              <a:rPr lang="de-DE" sz="1400" b="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pulvinar</a:t>
            </a:r>
            <a:r>
              <a:rPr lang="de-DE" sz="1400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ultricies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,</a:t>
            </a:r>
            <a:r>
              <a:rPr lang="de-DE" sz="1400" b="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2D55"/>
                </a:solidFill>
                <a:latin typeface="Arial"/>
                <a:cs typeface="Arial"/>
              </a:rPr>
              <a:t>purus</a:t>
            </a:r>
            <a:r>
              <a:rPr lang="de-DE" sz="1400" b="0" spc="-1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lectus</a:t>
            </a:r>
            <a:r>
              <a:rPr lang="de-DE" sz="1400" b="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malesuada</a:t>
            </a:r>
            <a:r>
              <a:rPr lang="de-DE" sz="1400" b="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libero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,</a:t>
            </a:r>
            <a:r>
              <a:rPr lang="de-DE" sz="1400" b="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sit</a:t>
            </a:r>
            <a:r>
              <a:rPr lang="de-DE" sz="1400" b="0" spc="-2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amet</a:t>
            </a:r>
            <a:r>
              <a:rPr lang="de-DE" sz="1400" b="0" spc="-2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commodo</a:t>
            </a:r>
            <a:r>
              <a:rPr lang="de-DE" sz="1400" b="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spc="-10" dirty="0">
                <a:solidFill>
                  <a:srgbClr val="002D55"/>
                </a:solidFill>
                <a:latin typeface="Arial"/>
                <a:cs typeface="Arial"/>
              </a:rPr>
              <a:t>magna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eros</a:t>
            </a:r>
            <a:r>
              <a:rPr lang="de-DE" sz="1400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quis</a:t>
            </a:r>
            <a:r>
              <a:rPr lang="de-DE" sz="1400" b="0" spc="-2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2D55"/>
                </a:solidFill>
                <a:latin typeface="Arial"/>
                <a:cs typeface="Arial"/>
              </a:rPr>
              <a:t>urna</a:t>
            </a:r>
            <a:r>
              <a:rPr lang="de-DE" sz="1400" b="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  <a:endParaRPr lang="de-DE" sz="1400" b="0" dirty="0">
              <a:solidFill>
                <a:srgbClr val="002D55"/>
              </a:solidFill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99F147-BD35-481A-AF32-54D86F0A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BFCF14-9A1B-4A4E-95E9-D33626B8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FC1008-B36A-4F70-93A1-9F3B3089C2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51992" y="1394938"/>
            <a:ext cx="3960000" cy="2055397"/>
          </a:xfrm>
        </p:spPr>
        <p:txBody>
          <a:bodyPr/>
          <a:lstStyle/>
          <a:p>
            <a:pPr marL="12700"/>
            <a:r>
              <a:rPr lang="de-DE" sz="1400" b="1" dirty="0">
                <a:solidFill>
                  <a:srgbClr val="002D55"/>
                </a:solidFill>
                <a:latin typeface="Arial"/>
                <a:cs typeface="Arial"/>
              </a:rPr>
              <a:t>Auftrag</a:t>
            </a:r>
            <a:r>
              <a:rPr lang="de-DE" sz="1400" b="1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1" spc="-50" dirty="0">
                <a:solidFill>
                  <a:srgbClr val="002D55"/>
                </a:solidFill>
                <a:latin typeface="Arial"/>
                <a:cs typeface="Arial"/>
              </a:rPr>
              <a:t>3</a:t>
            </a:r>
            <a:endParaRPr lang="de-DE"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 marL="12700" marR="5080"/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Pellentesque</a:t>
            </a:r>
            <a:r>
              <a:rPr lang="de-DE" b="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habitant</a:t>
            </a:r>
            <a:r>
              <a:rPr lang="de-DE" b="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morbi</a:t>
            </a:r>
            <a:r>
              <a:rPr lang="de-DE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tristique</a:t>
            </a:r>
            <a:r>
              <a:rPr lang="de-DE" b="0" spc="-6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senectus</a:t>
            </a:r>
            <a:r>
              <a:rPr lang="de-DE" b="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spc="-25" dirty="0">
                <a:solidFill>
                  <a:srgbClr val="002D55"/>
                </a:solidFill>
                <a:latin typeface="Arial"/>
                <a:cs typeface="Arial"/>
              </a:rPr>
              <a:t>et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netus</a:t>
            </a:r>
            <a:r>
              <a:rPr lang="de-DE" b="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2D55"/>
                </a:solidFill>
                <a:latin typeface="Arial"/>
                <a:cs typeface="Arial"/>
              </a:rPr>
              <a:t>et</a:t>
            </a:r>
            <a:r>
              <a:rPr lang="de-DE" b="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malesuada</a:t>
            </a:r>
            <a:r>
              <a:rPr lang="de-DE" b="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fames</a:t>
            </a:r>
            <a:r>
              <a:rPr lang="de-DE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ac</a:t>
            </a:r>
            <a:r>
              <a:rPr lang="de-DE" b="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2D55"/>
                </a:solidFill>
                <a:latin typeface="Arial"/>
                <a:cs typeface="Arial"/>
              </a:rPr>
              <a:t>turpis</a:t>
            </a:r>
            <a:r>
              <a:rPr lang="de-DE" b="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2D55"/>
                </a:solidFill>
                <a:latin typeface="Arial"/>
                <a:cs typeface="Arial"/>
              </a:rPr>
              <a:t>egestas</a:t>
            </a:r>
            <a:r>
              <a:rPr lang="de-DE" b="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</a:p>
          <a:p>
            <a:pPr marL="12700" marR="5080"/>
            <a:endParaRPr lang="de-DE" b="0" dirty="0">
              <a:solidFill>
                <a:srgbClr val="002D55"/>
              </a:solidFill>
              <a:latin typeface="Arial"/>
              <a:cs typeface="Arial"/>
            </a:endParaRPr>
          </a:p>
          <a:p>
            <a:pPr marL="12700"/>
            <a:r>
              <a:rPr lang="de-DE" sz="1400" b="1" dirty="0">
                <a:solidFill>
                  <a:srgbClr val="002D55"/>
                </a:solidFill>
                <a:latin typeface="Arial"/>
                <a:cs typeface="Arial"/>
              </a:rPr>
              <a:t>Auftrag</a:t>
            </a:r>
            <a:r>
              <a:rPr lang="de-DE" sz="1400" b="1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1" spc="-50" dirty="0">
                <a:solidFill>
                  <a:srgbClr val="002D55"/>
                </a:solidFill>
                <a:latin typeface="Arial"/>
                <a:cs typeface="Arial"/>
              </a:rPr>
              <a:t>4</a:t>
            </a:r>
            <a:endParaRPr lang="de-DE"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 marL="12700"/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Proin</a:t>
            </a:r>
            <a:r>
              <a:rPr lang="de-DE" sz="1400" b="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pharetra</a:t>
            </a:r>
            <a:r>
              <a:rPr lang="de-DE" sz="1400" b="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2D55"/>
                </a:solidFill>
                <a:latin typeface="Arial"/>
                <a:cs typeface="Arial"/>
              </a:rPr>
              <a:t>nonummy</a:t>
            </a:r>
            <a:r>
              <a:rPr lang="de-DE" sz="1400" b="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pede.</a:t>
            </a:r>
            <a:r>
              <a:rPr lang="de-DE" sz="1400" b="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Mauris</a:t>
            </a:r>
            <a:r>
              <a:rPr lang="de-DE" sz="1400" b="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2D55"/>
                </a:solidFill>
                <a:latin typeface="Arial"/>
                <a:cs typeface="Arial"/>
              </a:rPr>
              <a:t>et</a:t>
            </a:r>
            <a:r>
              <a:rPr lang="de-DE" sz="1400" b="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2D55"/>
                </a:solidFill>
                <a:latin typeface="Arial"/>
                <a:cs typeface="Arial"/>
              </a:rPr>
              <a:t>orci</a:t>
            </a:r>
            <a:r>
              <a:rPr lang="de-DE" sz="1400" b="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  <a:endParaRPr lang="de-DE" sz="1400" b="0" dirty="0">
              <a:solidFill>
                <a:srgbClr val="002D55"/>
              </a:solidFill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7A38422-9455-4BBD-A338-ED5AED2E02B3}"/>
              </a:ext>
            </a:extLst>
          </p:cNvPr>
          <p:cNvSpPr/>
          <p:nvPr/>
        </p:nvSpPr>
        <p:spPr>
          <a:xfrm>
            <a:off x="431991" y="3450335"/>
            <a:ext cx="8280000" cy="1260475"/>
          </a:xfrm>
          <a:custGeom>
            <a:avLst/>
            <a:gdLst/>
            <a:ahLst/>
            <a:cxnLst/>
            <a:rect l="l" t="t" r="r" b="b"/>
            <a:pathLst>
              <a:path w="8496300" h="1260475">
                <a:moveTo>
                  <a:pt x="8496300" y="0"/>
                </a:moveTo>
                <a:lnTo>
                  <a:pt x="0" y="0"/>
                </a:lnTo>
                <a:lnTo>
                  <a:pt x="0" y="1260348"/>
                </a:lnTo>
                <a:lnTo>
                  <a:pt x="8496300" y="1260348"/>
                </a:lnTo>
                <a:lnTo>
                  <a:pt x="8496300" y="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9CE36D-BE55-4CF0-A63A-90C980F5DD7B}"/>
              </a:ext>
            </a:extLst>
          </p:cNvPr>
          <p:cNvSpPr txBox="1"/>
          <p:nvPr/>
        </p:nvSpPr>
        <p:spPr>
          <a:xfrm>
            <a:off x="431990" y="3541716"/>
            <a:ext cx="4140010" cy="99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285">
              <a:lnSpc>
                <a:spcPts val="1800"/>
              </a:lnSpc>
            </a:pPr>
            <a:r>
              <a:rPr lang="de-DE" sz="1400" b="1" dirty="0">
                <a:solidFill>
                  <a:srgbClr val="E60005"/>
                </a:solidFill>
                <a:latin typeface="Arial"/>
                <a:cs typeface="Arial"/>
              </a:rPr>
              <a:t>Erneute</a:t>
            </a:r>
            <a:r>
              <a:rPr lang="de-DE" sz="1400" b="1" spc="-1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1" spc="-20" dirty="0">
                <a:solidFill>
                  <a:srgbClr val="E60005"/>
                </a:solidFill>
                <a:latin typeface="Arial"/>
                <a:cs typeface="Arial"/>
              </a:rPr>
              <a:t>Vorstellung</a:t>
            </a:r>
            <a:r>
              <a:rPr lang="de-DE" sz="1400" b="1" spc="-4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1" dirty="0">
                <a:solidFill>
                  <a:srgbClr val="E60005"/>
                </a:solidFill>
                <a:latin typeface="Arial"/>
                <a:cs typeface="Arial"/>
              </a:rPr>
              <a:t>des</a:t>
            </a:r>
            <a:r>
              <a:rPr lang="de-DE" sz="1400" b="1" spc="-1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1" spc="-20" dirty="0">
                <a:solidFill>
                  <a:srgbClr val="E60005"/>
                </a:solidFill>
                <a:latin typeface="Arial"/>
                <a:cs typeface="Arial"/>
              </a:rPr>
              <a:t>TOPs</a:t>
            </a:r>
            <a:endParaRPr lang="de-DE" sz="1400" dirty="0">
              <a:solidFill>
                <a:srgbClr val="E60005"/>
              </a:solidFill>
              <a:latin typeface="Arial"/>
              <a:cs typeface="Arial"/>
            </a:endParaRPr>
          </a:p>
          <a:p>
            <a:pPr marL="121285">
              <a:lnSpc>
                <a:spcPts val="1800"/>
              </a:lnSpc>
            </a:pPr>
            <a:r>
              <a:rPr lang="de-DE" sz="1400" b="1" spc="-10" dirty="0">
                <a:solidFill>
                  <a:srgbClr val="002D55"/>
                </a:solidFill>
                <a:latin typeface="Arial"/>
                <a:cs typeface="Arial"/>
              </a:rPr>
              <a:t>TT.MM.JJJJ</a:t>
            </a:r>
          </a:p>
          <a:p>
            <a:pPr marL="121285">
              <a:lnSpc>
                <a:spcPts val="1800"/>
              </a:lnSpc>
            </a:pPr>
            <a:r>
              <a:rPr lang="de-DE" sz="1400" dirty="0" err="1">
                <a:solidFill>
                  <a:srgbClr val="002D55"/>
                </a:solidFill>
                <a:latin typeface="Arial"/>
                <a:cs typeface="Arial"/>
              </a:rPr>
              <a:t>Vivamus</a:t>
            </a:r>
            <a:r>
              <a:rPr lang="de-DE" sz="140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2D55"/>
                </a:solidFill>
                <a:latin typeface="Arial"/>
                <a:cs typeface="Arial"/>
              </a:rPr>
              <a:t>elementum</a:t>
            </a:r>
            <a:r>
              <a:rPr lang="de-DE" sz="1400" spc="-8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2D55"/>
                </a:solidFill>
                <a:latin typeface="Arial"/>
                <a:cs typeface="Arial"/>
              </a:rPr>
              <a:t>semper</a:t>
            </a:r>
            <a:r>
              <a:rPr lang="de-DE" sz="1400" spc="-7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spc="-10" dirty="0">
                <a:solidFill>
                  <a:srgbClr val="002D55"/>
                </a:solidFill>
                <a:latin typeface="Arial"/>
                <a:cs typeface="Arial"/>
              </a:rPr>
              <a:t>nisi. </a:t>
            </a:r>
            <a:r>
              <a:rPr lang="de-DE" sz="1400" dirty="0" err="1">
                <a:solidFill>
                  <a:srgbClr val="002D55"/>
                </a:solidFill>
                <a:latin typeface="Arial"/>
                <a:cs typeface="Arial"/>
              </a:rPr>
              <a:t>Aenean</a:t>
            </a:r>
            <a:r>
              <a:rPr lang="de-DE" sz="140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2D55"/>
                </a:solidFill>
                <a:latin typeface="Arial"/>
                <a:cs typeface="Arial"/>
              </a:rPr>
              <a:t>vulputate</a:t>
            </a:r>
            <a:r>
              <a:rPr lang="de-DE" sz="1400" spc="-6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2D55"/>
                </a:solidFill>
                <a:latin typeface="Arial"/>
                <a:cs typeface="Arial"/>
              </a:rPr>
              <a:t>eleifend</a:t>
            </a:r>
            <a:r>
              <a:rPr lang="de-DE" sz="140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2D55"/>
                </a:solidFill>
                <a:latin typeface="Arial"/>
                <a:cs typeface="Arial"/>
              </a:rPr>
              <a:t>tellus</a:t>
            </a:r>
            <a:r>
              <a:rPr lang="de-DE" sz="140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  <a:endParaRPr lang="de-DE"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2DCD9945-97AC-4CA4-9369-18F4359569DD}"/>
              </a:ext>
            </a:extLst>
          </p:cNvPr>
          <p:cNvSpPr txBox="1"/>
          <p:nvPr/>
        </p:nvSpPr>
        <p:spPr>
          <a:xfrm>
            <a:off x="4751992" y="3792830"/>
            <a:ext cx="3696970" cy="688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Aliquam</a:t>
            </a:r>
            <a:r>
              <a:rPr sz="140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lorem</a:t>
            </a:r>
            <a:r>
              <a:rPr sz="140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ante,</a:t>
            </a:r>
            <a:r>
              <a:rPr sz="140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dapibus</a:t>
            </a:r>
            <a:r>
              <a:rPr sz="140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in,</a:t>
            </a:r>
            <a:r>
              <a:rPr sz="140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viverra</a:t>
            </a:r>
            <a:r>
              <a:rPr sz="1400" spc="-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02D55"/>
                </a:solidFill>
                <a:latin typeface="Arial"/>
                <a:cs typeface="Arial"/>
              </a:rPr>
              <a:t>quis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,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feugiat</a:t>
            </a:r>
            <a:r>
              <a:rPr sz="140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a,</a:t>
            </a:r>
            <a:r>
              <a:rPr sz="1400" spc="-3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02D55"/>
                </a:solidFill>
                <a:latin typeface="Arial"/>
                <a:cs typeface="Arial"/>
              </a:rPr>
              <a:t>tellus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Phasellus</a:t>
            </a:r>
            <a:r>
              <a:rPr sz="1400" spc="-7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viverra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nulla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ut</a:t>
            </a:r>
            <a:r>
              <a:rPr sz="140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metus</a:t>
            </a:r>
            <a:r>
              <a:rPr sz="140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02D55"/>
                </a:solidFill>
                <a:latin typeface="Arial"/>
                <a:cs typeface="Arial"/>
              </a:rPr>
              <a:t>varius</a:t>
            </a:r>
            <a:r>
              <a:rPr sz="1400" spc="-2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02D55"/>
                </a:solidFill>
                <a:latin typeface="Arial"/>
                <a:cs typeface="Arial"/>
              </a:rPr>
              <a:t>laoreet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455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A7AA9-3008-4CB4-B0F7-D8C098EA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Kreisdiagramm </a:t>
            </a:r>
            <a:br>
              <a:rPr lang="de-DE" dirty="0"/>
            </a:br>
            <a:r>
              <a:rPr lang="de-DE" sz="1400" dirty="0">
                <a:solidFill>
                  <a:srgbClr val="002D55"/>
                </a:solidFill>
                <a:latin typeface="+mn-lt"/>
              </a:rPr>
              <a:t>Maßstab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85132-FB84-424F-8B70-8E9616CE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F6225-EEAA-4BF9-BC2B-2CCE835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23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DEF96F2-4DDA-4374-A93D-0400B359A355}"/>
              </a:ext>
            </a:extLst>
          </p:cNvPr>
          <p:cNvSpPr/>
          <p:nvPr/>
        </p:nvSpPr>
        <p:spPr>
          <a:xfrm>
            <a:off x="431991" y="1587908"/>
            <a:ext cx="288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DACA1C-7102-4931-8234-5DB315F48B9C}"/>
              </a:ext>
            </a:extLst>
          </p:cNvPr>
          <p:cNvSpPr/>
          <p:nvPr/>
        </p:nvSpPr>
        <p:spPr>
          <a:xfrm>
            <a:off x="431991" y="1881962"/>
            <a:ext cx="288000" cy="216000"/>
          </a:xfrm>
          <a:prstGeom prst="rect">
            <a:avLst/>
          </a:prstGeom>
          <a:solidFill>
            <a:srgbClr val="EB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4CF98-BC95-459C-AFD3-CB80F77F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22" y="1587908"/>
            <a:ext cx="864000" cy="216000"/>
          </a:xfrm>
        </p:spPr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37.389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8C4E8D9-E67B-47C6-8C68-967BB83D2160}"/>
              </a:ext>
            </a:extLst>
          </p:cNvPr>
          <p:cNvSpPr/>
          <p:nvPr/>
        </p:nvSpPr>
        <p:spPr>
          <a:xfrm>
            <a:off x="424658" y="2179075"/>
            <a:ext cx="288000" cy="216000"/>
          </a:xfrm>
          <a:prstGeom prst="rect">
            <a:avLst/>
          </a:prstGeom>
          <a:solidFill>
            <a:srgbClr val="FAC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F49D5F-2E18-4F10-930F-C991D43500EC}"/>
              </a:ext>
            </a:extLst>
          </p:cNvPr>
          <p:cNvSpPr/>
          <p:nvPr/>
        </p:nvSpPr>
        <p:spPr>
          <a:xfrm>
            <a:off x="424658" y="2478580"/>
            <a:ext cx="288000" cy="216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2D8ED06-4F1F-4278-9243-69A2911E0DB6}"/>
              </a:ext>
            </a:extLst>
          </p:cNvPr>
          <p:cNvSpPr txBox="1">
            <a:spLocks/>
          </p:cNvSpPr>
          <p:nvPr/>
        </p:nvSpPr>
        <p:spPr>
          <a:xfrm>
            <a:off x="844517" y="1877643"/>
            <a:ext cx="1324305" cy="21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500FDCD-B689-438B-88C9-A5336FFCF104}"/>
              </a:ext>
            </a:extLst>
          </p:cNvPr>
          <p:cNvSpPr txBox="1">
            <a:spLocks/>
          </p:cNvSpPr>
          <p:nvPr/>
        </p:nvSpPr>
        <p:spPr>
          <a:xfrm>
            <a:off x="851157" y="2184761"/>
            <a:ext cx="1324305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287F8F0-9F60-41AA-AA8F-8A8E1921A84A}"/>
              </a:ext>
            </a:extLst>
          </p:cNvPr>
          <p:cNvSpPr txBox="1">
            <a:spLocks/>
          </p:cNvSpPr>
          <p:nvPr/>
        </p:nvSpPr>
        <p:spPr>
          <a:xfrm>
            <a:off x="851157" y="2478580"/>
            <a:ext cx="1324305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11B815E-F8B4-40BF-A1A6-A62EE94530B7}"/>
              </a:ext>
            </a:extLst>
          </p:cNvPr>
          <p:cNvSpPr txBox="1"/>
          <p:nvPr/>
        </p:nvSpPr>
        <p:spPr>
          <a:xfrm>
            <a:off x="1836254" y="1587641"/>
            <a:ext cx="27357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0DB1A-B0E9-4024-8072-8EDB6F239D36}"/>
              </a:ext>
            </a:extLst>
          </p:cNvPr>
          <p:cNvSpPr txBox="1"/>
          <p:nvPr/>
        </p:nvSpPr>
        <p:spPr>
          <a:xfrm>
            <a:off x="1848859" y="1897940"/>
            <a:ext cx="273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45049C4-B363-4E4C-A28E-B4E333041570}"/>
              </a:ext>
            </a:extLst>
          </p:cNvPr>
          <p:cNvSpPr txBox="1"/>
          <p:nvPr/>
        </p:nvSpPr>
        <p:spPr>
          <a:xfrm>
            <a:off x="1848859" y="2194327"/>
            <a:ext cx="273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AEF1844-EC7D-4BDF-AACB-2F6B2599B91B}"/>
              </a:ext>
            </a:extLst>
          </p:cNvPr>
          <p:cNvSpPr txBox="1"/>
          <p:nvPr/>
        </p:nvSpPr>
        <p:spPr>
          <a:xfrm>
            <a:off x="1835993" y="2471624"/>
            <a:ext cx="273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2861BDB0-D116-4343-A29B-B9DF03CB4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820328"/>
              </p:ext>
            </p:extLst>
          </p:nvPr>
        </p:nvGraphicFramePr>
        <p:xfrm>
          <a:off x="3216859" y="747289"/>
          <a:ext cx="6007318" cy="364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hteck 34">
            <a:extLst>
              <a:ext uri="{FF2B5EF4-FFF2-40B4-BE49-F238E27FC236}">
                <a16:creationId xmlns:a16="http://schemas.microsoft.com/office/drawing/2014/main" id="{9B70AD04-B55F-4064-BBBE-324C086F1018}"/>
              </a:ext>
            </a:extLst>
          </p:cNvPr>
          <p:cNvSpPr/>
          <p:nvPr/>
        </p:nvSpPr>
        <p:spPr>
          <a:xfrm>
            <a:off x="424997" y="2770242"/>
            <a:ext cx="288000" cy="216000"/>
          </a:xfrm>
          <a:prstGeom prst="rect">
            <a:avLst/>
          </a:prstGeom>
          <a:solidFill>
            <a:srgbClr val="698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F2A12AD-C3EC-4AF7-A29E-2B66679D4342}"/>
              </a:ext>
            </a:extLst>
          </p:cNvPr>
          <p:cNvSpPr/>
          <p:nvPr/>
        </p:nvSpPr>
        <p:spPr>
          <a:xfrm>
            <a:off x="424658" y="3067355"/>
            <a:ext cx="288000" cy="216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98373C0A-430D-48D4-8EC8-CD7E164ED003}"/>
              </a:ext>
            </a:extLst>
          </p:cNvPr>
          <p:cNvSpPr txBox="1">
            <a:spLocks/>
          </p:cNvSpPr>
          <p:nvPr/>
        </p:nvSpPr>
        <p:spPr>
          <a:xfrm>
            <a:off x="851157" y="2772399"/>
            <a:ext cx="1324305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CB5EB766-B08E-4660-AB6D-FE6ECE207B39}"/>
              </a:ext>
            </a:extLst>
          </p:cNvPr>
          <p:cNvSpPr txBox="1">
            <a:spLocks/>
          </p:cNvSpPr>
          <p:nvPr/>
        </p:nvSpPr>
        <p:spPr>
          <a:xfrm>
            <a:off x="846489" y="3065052"/>
            <a:ext cx="1324305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C02FC9C-1A31-41AF-9FF5-7A9063490BAC}"/>
              </a:ext>
            </a:extLst>
          </p:cNvPr>
          <p:cNvSpPr txBox="1"/>
          <p:nvPr/>
        </p:nvSpPr>
        <p:spPr>
          <a:xfrm>
            <a:off x="1842103" y="3072814"/>
            <a:ext cx="273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CA0A55B-6A46-488C-B72F-0216A6275581}"/>
              </a:ext>
            </a:extLst>
          </p:cNvPr>
          <p:cNvSpPr txBox="1"/>
          <p:nvPr/>
        </p:nvSpPr>
        <p:spPr>
          <a:xfrm>
            <a:off x="1848859" y="2765971"/>
            <a:ext cx="2736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</p:spTree>
    <p:extLst>
      <p:ext uri="{BB962C8B-B14F-4D97-AF65-F5344CB8AC3E}">
        <p14:creationId xmlns:p14="http://schemas.microsoft.com/office/powerpoint/2010/main" val="211690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A7AA9-3008-4CB4-B0F7-D8C098EA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Treemap</a:t>
            </a:r>
            <a:br>
              <a:rPr lang="de-DE" dirty="0"/>
            </a:br>
            <a:r>
              <a:rPr lang="de-DE" sz="1400" dirty="0">
                <a:solidFill>
                  <a:srgbClr val="002D55"/>
                </a:solidFill>
                <a:latin typeface="+mn-lt"/>
              </a:rPr>
              <a:t>Maßstab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85132-FB84-424F-8B70-8E9616CE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F6225-EEAA-4BF9-BC2B-2CCE835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24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DEF96F2-4DDA-4374-A93D-0400B359A355}"/>
              </a:ext>
            </a:extLst>
          </p:cNvPr>
          <p:cNvSpPr/>
          <p:nvPr/>
        </p:nvSpPr>
        <p:spPr>
          <a:xfrm>
            <a:off x="6474157" y="2177937"/>
            <a:ext cx="288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DACA1C-7102-4931-8234-5DB315F48B9C}"/>
              </a:ext>
            </a:extLst>
          </p:cNvPr>
          <p:cNvSpPr/>
          <p:nvPr/>
        </p:nvSpPr>
        <p:spPr>
          <a:xfrm>
            <a:off x="6474157" y="2459169"/>
            <a:ext cx="288000" cy="216000"/>
          </a:xfrm>
          <a:prstGeom prst="rect">
            <a:avLst/>
          </a:prstGeom>
          <a:solidFill>
            <a:srgbClr val="EB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4CF98-BC95-459C-AFD3-CB80F77F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302" y="2192405"/>
            <a:ext cx="629536" cy="196571"/>
          </a:xfrm>
        </p:spPr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37.389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8C4E8D9-E67B-47C6-8C68-967BB83D2160}"/>
              </a:ext>
            </a:extLst>
          </p:cNvPr>
          <p:cNvSpPr/>
          <p:nvPr/>
        </p:nvSpPr>
        <p:spPr>
          <a:xfrm>
            <a:off x="6474157" y="2735746"/>
            <a:ext cx="288000" cy="216000"/>
          </a:xfrm>
          <a:prstGeom prst="rect">
            <a:avLst/>
          </a:prstGeom>
          <a:solidFill>
            <a:srgbClr val="FAC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F49D5F-2E18-4F10-930F-C991D43500EC}"/>
              </a:ext>
            </a:extLst>
          </p:cNvPr>
          <p:cNvSpPr/>
          <p:nvPr/>
        </p:nvSpPr>
        <p:spPr>
          <a:xfrm>
            <a:off x="6474157" y="3012381"/>
            <a:ext cx="288000" cy="216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2D8ED06-4F1F-4278-9243-69A2911E0DB6}"/>
              </a:ext>
            </a:extLst>
          </p:cNvPr>
          <p:cNvSpPr txBox="1">
            <a:spLocks/>
          </p:cNvSpPr>
          <p:nvPr/>
        </p:nvSpPr>
        <p:spPr>
          <a:xfrm>
            <a:off x="6865498" y="2462933"/>
            <a:ext cx="937060" cy="201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0DB1A-B0E9-4024-8072-8EDB6F239D36}"/>
              </a:ext>
            </a:extLst>
          </p:cNvPr>
          <p:cNvSpPr txBox="1"/>
          <p:nvPr/>
        </p:nvSpPr>
        <p:spPr>
          <a:xfrm>
            <a:off x="7487838" y="2189890"/>
            <a:ext cx="1189802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2" name="Diagramm 31">
                <a:extLst>
                  <a:ext uri="{FF2B5EF4-FFF2-40B4-BE49-F238E27FC236}">
                    <a16:creationId xmlns:a16="http://schemas.microsoft.com/office/drawing/2014/main" id="{2861BDB0-D116-4343-A29B-B9DF03CB43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0678472"/>
                  </p:ext>
                </p:extLst>
              </p:nvPr>
            </p:nvGraphicFramePr>
            <p:xfrm>
              <a:off x="358140" y="1412717"/>
              <a:ext cx="5710622" cy="3160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2" name="Diagramm 31">
                <a:extLst>
                  <a:ext uri="{FF2B5EF4-FFF2-40B4-BE49-F238E27FC236}">
                    <a16:creationId xmlns:a16="http://schemas.microsoft.com/office/drawing/2014/main" id="{2861BDB0-D116-4343-A29B-B9DF03CB43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140" y="1412717"/>
                <a:ext cx="5710622" cy="31608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hteck 34">
            <a:extLst>
              <a:ext uri="{FF2B5EF4-FFF2-40B4-BE49-F238E27FC236}">
                <a16:creationId xmlns:a16="http://schemas.microsoft.com/office/drawing/2014/main" id="{9B70AD04-B55F-4064-BBBE-324C086F1018}"/>
              </a:ext>
            </a:extLst>
          </p:cNvPr>
          <p:cNvSpPr/>
          <p:nvPr/>
        </p:nvSpPr>
        <p:spPr>
          <a:xfrm>
            <a:off x="6474157" y="3295915"/>
            <a:ext cx="288000" cy="216000"/>
          </a:xfrm>
          <a:prstGeom prst="rect">
            <a:avLst/>
          </a:prstGeom>
          <a:solidFill>
            <a:srgbClr val="698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F2A12AD-C3EC-4AF7-A29E-2B66679D4342}"/>
              </a:ext>
            </a:extLst>
          </p:cNvPr>
          <p:cNvSpPr/>
          <p:nvPr/>
        </p:nvSpPr>
        <p:spPr>
          <a:xfrm>
            <a:off x="6479436" y="3576773"/>
            <a:ext cx="288000" cy="216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0CF6E59-27AC-4F34-8986-AC9EA148D0D0}"/>
              </a:ext>
            </a:extLst>
          </p:cNvPr>
          <p:cNvSpPr txBox="1">
            <a:spLocks/>
          </p:cNvSpPr>
          <p:nvPr/>
        </p:nvSpPr>
        <p:spPr>
          <a:xfrm>
            <a:off x="6865498" y="2742980"/>
            <a:ext cx="937060" cy="201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1A256333-7E2C-4629-B5F2-F8539ADA346B}"/>
              </a:ext>
            </a:extLst>
          </p:cNvPr>
          <p:cNvSpPr txBox="1">
            <a:spLocks/>
          </p:cNvSpPr>
          <p:nvPr/>
        </p:nvSpPr>
        <p:spPr>
          <a:xfrm>
            <a:off x="6865498" y="3026849"/>
            <a:ext cx="937060" cy="201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C4FF20F4-4ECB-4EE9-AAB0-6FD7D4FA5A9C}"/>
              </a:ext>
            </a:extLst>
          </p:cNvPr>
          <p:cNvSpPr txBox="1">
            <a:spLocks/>
          </p:cNvSpPr>
          <p:nvPr/>
        </p:nvSpPr>
        <p:spPr>
          <a:xfrm>
            <a:off x="6857772" y="3302338"/>
            <a:ext cx="937060" cy="201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DDB160B-B060-46C0-93BF-8401339D96EB}"/>
              </a:ext>
            </a:extLst>
          </p:cNvPr>
          <p:cNvSpPr txBox="1">
            <a:spLocks/>
          </p:cNvSpPr>
          <p:nvPr/>
        </p:nvSpPr>
        <p:spPr>
          <a:xfrm>
            <a:off x="6865498" y="3577517"/>
            <a:ext cx="937060" cy="201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D55"/>
                </a:solidFill>
              </a:rPr>
              <a:t>Zahl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7EB842D-6A40-4695-95DD-1FF6CC7343BD}"/>
              </a:ext>
            </a:extLst>
          </p:cNvPr>
          <p:cNvSpPr txBox="1"/>
          <p:nvPr/>
        </p:nvSpPr>
        <p:spPr>
          <a:xfrm>
            <a:off x="7487838" y="2478664"/>
            <a:ext cx="1189802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4148D9C-D9F8-49A3-8A44-F9AD01CD4882}"/>
              </a:ext>
            </a:extLst>
          </p:cNvPr>
          <p:cNvSpPr txBox="1"/>
          <p:nvPr/>
        </p:nvSpPr>
        <p:spPr>
          <a:xfrm>
            <a:off x="7487838" y="2745801"/>
            <a:ext cx="1189802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B1ACF79-FF38-4A51-B681-49AF9FF7D033}"/>
              </a:ext>
            </a:extLst>
          </p:cNvPr>
          <p:cNvSpPr txBox="1"/>
          <p:nvPr/>
        </p:nvSpPr>
        <p:spPr>
          <a:xfrm>
            <a:off x="7487838" y="3016835"/>
            <a:ext cx="1189802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AA2C522-4ABC-4E37-9AF3-FB53C3E93934}"/>
              </a:ext>
            </a:extLst>
          </p:cNvPr>
          <p:cNvSpPr txBox="1"/>
          <p:nvPr/>
        </p:nvSpPr>
        <p:spPr>
          <a:xfrm>
            <a:off x="7487838" y="3293648"/>
            <a:ext cx="1189802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5EB5B92-5656-40A9-A742-87FC0F859B02}"/>
              </a:ext>
            </a:extLst>
          </p:cNvPr>
          <p:cNvSpPr txBox="1"/>
          <p:nvPr/>
        </p:nvSpPr>
        <p:spPr>
          <a:xfrm>
            <a:off x="7487838" y="3576773"/>
            <a:ext cx="1189802" cy="20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002D55"/>
                </a:solidFill>
              </a:rPr>
              <a:t>Text zu Anzahl</a:t>
            </a:r>
          </a:p>
        </p:txBody>
      </p:sp>
    </p:spTree>
    <p:extLst>
      <p:ext uri="{BB962C8B-B14F-4D97-AF65-F5344CB8AC3E}">
        <p14:creationId xmlns:p14="http://schemas.microsoft.com/office/powerpoint/2010/main" val="868309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A7AA9-3008-4CB4-B0F7-D8C098EA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2" y="719987"/>
            <a:ext cx="7370565" cy="598803"/>
          </a:xfrm>
        </p:spPr>
        <p:txBody>
          <a:bodyPr/>
          <a:lstStyle/>
          <a:p>
            <a:r>
              <a:rPr lang="de-DE" dirty="0"/>
              <a:t>Säulendiagramm</a:t>
            </a:r>
            <a:br>
              <a:rPr lang="de-DE" dirty="0"/>
            </a:br>
            <a:r>
              <a:rPr lang="de-DE" sz="1400" dirty="0">
                <a:solidFill>
                  <a:srgbClr val="002D55"/>
                </a:solidFill>
                <a:latin typeface="+mn-lt"/>
              </a:rPr>
              <a:t>Maßstab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85132-FB84-424F-8B70-8E9616CE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F6225-EEAA-4BF9-BC2B-2CCE835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2861BDB0-D116-4343-A29B-B9DF03CB4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633203"/>
              </p:ext>
            </p:extLst>
          </p:nvPr>
        </p:nvGraphicFramePr>
        <p:xfrm>
          <a:off x="431993" y="1344499"/>
          <a:ext cx="8280000" cy="31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58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6F7B3-8A77-4D87-87ED-FCC9E070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ADD5426C-FD22-4A89-808A-A356F1AB7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462656"/>
              </p:ext>
            </p:extLst>
          </p:nvPr>
        </p:nvGraphicFramePr>
        <p:xfrm>
          <a:off x="431992" y="1014647"/>
          <a:ext cx="8372665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581">
                  <a:extLst>
                    <a:ext uri="{9D8B030D-6E8A-4147-A177-3AD203B41FA5}">
                      <a16:colId xmlns:a16="http://schemas.microsoft.com/office/drawing/2014/main" val="222521938"/>
                    </a:ext>
                  </a:extLst>
                </a:gridCol>
                <a:gridCol w="235183">
                  <a:extLst>
                    <a:ext uri="{9D8B030D-6E8A-4147-A177-3AD203B41FA5}">
                      <a16:colId xmlns:a16="http://schemas.microsoft.com/office/drawing/2014/main" val="1782841240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3719341146"/>
                    </a:ext>
                  </a:extLst>
                </a:gridCol>
                <a:gridCol w="235183">
                  <a:extLst>
                    <a:ext uri="{9D8B030D-6E8A-4147-A177-3AD203B41FA5}">
                      <a16:colId xmlns:a16="http://schemas.microsoft.com/office/drawing/2014/main" val="2235175424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4183103076"/>
                    </a:ext>
                  </a:extLst>
                </a:gridCol>
                <a:gridCol w="235183">
                  <a:extLst>
                    <a:ext uri="{9D8B030D-6E8A-4147-A177-3AD203B41FA5}">
                      <a16:colId xmlns:a16="http://schemas.microsoft.com/office/drawing/2014/main" val="3030168625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2216928170"/>
                    </a:ext>
                  </a:extLst>
                </a:gridCol>
                <a:gridCol w="226850">
                  <a:extLst>
                    <a:ext uri="{9D8B030D-6E8A-4147-A177-3AD203B41FA5}">
                      <a16:colId xmlns:a16="http://schemas.microsoft.com/office/drawing/2014/main" val="2592530955"/>
                    </a:ext>
                  </a:extLst>
                </a:gridCol>
                <a:gridCol w="1167335">
                  <a:extLst>
                    <a:ext uri="{9D8B030D-6E8A-4147-A177-3AD203B41FA5}">
                      <a16:colId xmlns:a16="http://schemas.microsoft.com/office/drawing/2014/main" val="543543852"/>
                    </a:ext>
                  </a:extLst>
                </a:gridCol>
                <a:gridCol w="226850">
                  <a:extLst>
                    <a:ext uri="{9D8B030D-6E8A-4147-A177-3AD203B41FA5}">
                      <a16:colId xmlns:a16="http://schemas.microsoft.com/office/drawing/2014/main" val="348015589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102672663"/>
                    </a:ext>
                  </a:extLst>
                </a:gridCol>
              </a:tblGrid>
              <a:tr h="295275">
                <a:tc rowSpan="2">
                  <a:txBody>
                    <a:bodyPr/>
                    <a:lstStyle/>
                    <a:p>
                      <a:pPr algn="r"/>
                      <a:endParaRPr lang="de-DE" sz="1400" b="1" dirty="0">
                        <a:solidFill>
                          <a:srgbClr val="002D55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r"/>
                      <a:endParaRPr lang="de-DE" sz="1400" b="1" dirty="0">
                        <a:solidFill>
                          <a:srgbClr val="002D55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>
                          <a:solidFill>
                            <a:srgbClr val="002D55"/>
                          </a:solidFill>
                          <a:latin typeface="+mn-lt"/>
                        </a:rPr>
                        <a:t>Überschrift 1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r"/>
                      <a:endParaRPr lang="de-DE" sz="1400" b="1" dirty="0">
                        <a:solidFill>
                          <a:srgbClr val="002D55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D55"/>
                          </a:solidFill>
                          <a:latin typeface="+mn-lt"/>
                        </a:rPr>
                        <a:t>Überschrift 2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rgbClr val="002D55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>
                          <a:solidFill>
                            <a:srgbClr val="002D55"/>
                          </a:solidFill>
                          <a:latin typeface="+mn-lt"/>
                        </a:rPr>
                        <a:t>Überschrift 3</a:t>
                      </a: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r"/>
                      <a:endParaRPr lang="de-DE" sz="1400" b="1" dirty="0">
                        <a:solidFill>
                          <a:srgbClr val="002D55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>
                          <a:solidFill>
                            <a:srgbClr val="002D55"/>
                          </a:solidFill>
                          <a:latin typeface="+mn-lt"/>
                        </a:rPr>
                        <a:t>Überschrift 4</a:t>
                      </a:r>
                    </a:p>
                  </a:txBody>
                  <a:tcPr marL="0" marR="0" marT="0" marB="0" anchor="ctr">
                    <a:lnR>
                      <a:noFill/>
                    </a:lnR>
                    <a:lnB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r"/>
                      <a:endParaRPr lang="de-DE" sz="1400" b="1" dirty="0">
                        <a:solidFill>
                          <a:srgbClr val="002D55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rgbClr val="E60005"/>
                          </a:solidFill>
                          <a:latin typeface="HelveticaNeueLT Std Med" panose="020B0604020202020204" pitchFamily="34" charset="0"/>
                        </a:rPr>
                        <a:t>Überschrift 5</a:t>
                      </a:r>
                    </a:p>
                  </a:txBody>
                  <a:tcPr anchor="ctr">
                    <a:lnL>
                      <a:noFill/>
                    </a:lnL>
                    <a:lnB w="38100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86864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243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 anchor="ctr"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0061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8458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75202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73942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6177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043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968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4078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014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D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602867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00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1734925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9B6E5D-428F-4817-BEB6-1956EB21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8173A-D9F6-44C2-9A18-91EA7A21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299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5025D-212F-4B8A-9F8D-AF826883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 Typ 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674802-1C27-46AB-8DFF-74BB24C9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3A2E0C-BFE1-457D-AF97-992751E0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27</a:t>
            </a:fld>
            <a:endParaRPr lang="de-DE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3A0B1ED-8BFA-4B3F-A8BF-04BB1CBA1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77368"/>
              </p:ext>
            </p:extLst>
          </p:nvPr>
        </p:nvGraphicFramePr>
        <p:xfrm>
          <a:off x="431991" y="1219200"/>
          <a:ext cx="8280001" cy="3331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284"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4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44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solidFill>
                      <a:srgbClr val="001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Lorem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ipsum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dolor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1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1"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4400" spc="-25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Lorem</a:t>
                      </a:r>
                      <a:r>
                        <a:rPr sz="1400" spc="-5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ipsum</a:t>
                      </a:r>
                      <a:r>
                        <a:rPr sz="1400" spc="-25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dolor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4400" spc="-25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44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Lorem</a:t>
                      </a:r>
                      <a:r>
                        <a:rPr sz="1400" spc="-55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ipsum</a:t>
                      </a:r>
                      <a:r>
                        <a:rPr sz="1400" spc="-4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dolor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757"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4400" spc="-25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Lorem</a:t>
                      </a:r>
                      <a:r>
                        <a:rPr sz="1400" spc="-5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ipsum</a:t>
                      </a:r>
                      <a:r>
                        <a:rPr sz="1400" spc="-25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856"/>
                          </a:solidFill>
                          <a:latin typeface="Arial"/>
                          <a:cs typeface="Arial"/>
                        </a:rPr>
                        <a:t>dolor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37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0B7C7-8D76-4C0D-B24B-2F5276EB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D26359-C001-4EE5-A3A7-44A0B8F3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84B2FC-9B08-49C8-9B26-DFE82C5A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28</a:t>
            </a:fld>
            <a:endParaRPr lang="de-DE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09721F6-82DB-44DE-89B1-2C9D00FF1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34366"/>
              </p:ext>
            </p:extLst>
          </p:nvPr>
        </p:nvGraphicFramePr>
        <p:xfrm>
          <a:off x="431992" y="1231575"/>
          <a:ext cx="8280000" cy="309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>
                        <a:lnSpc>
                          <a:spcPts val="1550"/>
                        </a:lnSpc>
                      </a:pPr>
                      <a:r>
                        <a:rPr sz="1400" b="1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Thema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550"/>
                        </a:lnSpc>
                      </a:pPr>
                      <a:r>
                        <a:rPr sz="1400" b="1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Beschreibung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ts val="1550"/>
                        </a:lnSpc>
                      </a:pPr>
                      <a:r>
                        <a:rPr sz="1400" b="1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Aliquam</a:t>
                      </a:r>
                      <a:r>
                        <a:rPr sz="1400" b="1" spc="-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lorem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9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Cum</a:t>
                      </a:r>
                      <a:r>
                        <a:rPr sz="1400" spc="-3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sociis</a:t>
                      </a:r>
                      <a:r>
                        <a:rPr sz="1400" spc="-4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natoque</a:t>
                      </a:r>
                      <a:r>
                        <a:rPr sz="1400" spc="-6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penatibus</a:t>
                      </a:r>
                      <a:r>
                        <a:rPr sz="1400" spc="-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400" spc="-3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magnis</a:t>
                      </a:r>
                      <a:r>
                        <a:rPr sz="1400" spc="-4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dis</a:t>
                      </a:r>
                      <a:r>
                        <a:rPr sz="1400" spc="-3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parturient</a:t>
                      </a:r>
                      <a:r>
                        <a:rPr sz="1400" spc="-6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montes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9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Nascetur</a:t>
                      </a:r>
                      <a:r>
                        <a:rPr sz="1400" spc="-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ridiculus</a:t>
                      </a:r>
                      <a:r>
                        <a:rPr sz="1400" spc="-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mus</a:t>
                      </a:r>
                      <a:r>
                        <a:rPr sz="1400" spc="-2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Donec</a:t>
                      </a:r>
                      <a:r>
                        <a:rPr sz="1400" spc="-3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quam</a:t>
                      </a:r>
                      <a:r>
                        <a:rPr sz="1400" spc="-3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felis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solidFill>
                          <a:srgbClr val="002D55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Cum</a:t>
                      </a:r>
                      <a:r>
                        <a:rPr sz="1400" b="1" spc="-2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sociis</a:t>
                      </a:r>
                      <a:r>
                        <a:rPr sz="1400" b="1" spc="-5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natoque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8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Curabitur</a:t>
                      </a:r>
                      <a:r>
                        <a:rPr sz="1400" spc="-6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ullamcorper</a:t>
                      </a:r>
                      <a:r>
                        <a:rPr sz="1400" spc="-6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ultricies</a:t>
                      </a:r>
                      <a:r>
                        <a:rPr sz="1400" spc="-5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nisi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1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Nullam</a:t>
                      </a:r>
                      <a:r>
                        <a:rPr sz="1400" spc="-2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dictum</a:t>
                      </a:r>
                      <a:r>
                        <a:rPr sz="1400" spc="-4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felis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solidFill>
                          <a:srgbClr val="002D55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Maecenas</a:t>
                      </a:r>
                      <a:r>
                        <a:rPr sz="1400" b="1" spc="-8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nec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9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Libero</a:t>
                      </a:r>
                      <a:r>
                        <a:rPr sz="1400" spc="-5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venenatis</a:t>
                      </a:r>
                      <a:r>
                        <a:rPr sz="1400" spc="-3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faucibus</a:t>
                      </a:r>
                      <a:r>
                        <a:rPr sz="1400" spc="-5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Nullam</a:t>
                      </a:r>
                      <a:r>
                        <a:rPr sz="1400" spc="-3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quis</a:t>
                      </a:r>
                      <a:r>
                        <a:rPr sz="1400" spc="-3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ante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1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Etiam</a:t>
                      </a:r>
                      <a:r>
                        <a:rPr sz="1400" spc="-3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sz="1400" spc="-1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sz="1400" spc="-2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orci</a:t>
                      </a:r>
                      <a:r>
                        <a:rPr sz="1400" spc="-2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eget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63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solidFill>
                          <a:srgbClr val="002D55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1856"/>
                      </a:solidFill>
                      <a:prstDash val="solid"/>
                    </a:lnT>
                    <a:lnB w="6350">
                      <a:solidFill>
                        <a:srgbClr val="00185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Etiam</a:t>
                      </a:r>
                      <a:r>
                        <a:rPr sz="1400" b="1" spc="-2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rhoncus</a:t>
                      </a:r>
                      <a:endParaRPr sz="140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00185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9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Lorem</a:t>
                      </a:r>
                      <a:r>
                        <a:rPr sz="1400" spc="-5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ipsum</a:t>
                      </a:r>
                      <a:r>
                        <a:rPr sz="1400" spc="-4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dolor</a:t>
                      </a:r>
                      <a:r>
                        <a:rPr sz="1400" spc="-3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sz="1400" spc="-2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amet,</a:t>
                      </a:r>
                      <a:r>
                        <a:rPr sz="1400" spc="-4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consectetuer</a:t>
                      </a:r>
                      <a:r>
                        <a:rPr sz="1400" spc="-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adipiscing</a:t>
                      </a:r>
                      <a:r>
                        <a:rPr sz="1400" spc="-5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elit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ts val="1905"/>
                        </a:lnSpc>
                        <a:spcBef>
                          <a:spcPts val="385"/>
                        </a:spcBef>
                      </a:pPr>
                      <a:r>
                        <a:rPr sz="16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›</a:t>
                      </a:r>
                      <a:r>
                        <a:rPr sz="1650" spc="1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Aenean</a:t>
                      </a:r>
                      <a:r>
                        <a:rPr sz="1400" spc="-5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commodo</a:t>
                      </a:r>
                      <a:r>
                        <a:rPr sz="1400" spc="-4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ligula</a:t>
                      </a:r>
                      <a:r>
                        <a:rPr sz="1400" spc="-3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eget</a:t>
                      </a:r>
                      <a:r>
                        <a:rPr sz="1400" spc="-25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D55"/>
                          </a:solidFill>
                          <a:latin typeface="Arial"/>
                          <a:cs typeface="Arial"/>
                        </a:rPr>
                        <a:t>dolor</a:t>
                      </a:r>
                      <a:endParaRPr sz="1400" dirty="0">
                        <a:solidFill>
                          <a:srgbClr val="002D5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6350">
                      <a:solidFill>
                        <a:srgbClr val="00185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rgbClr val="002D55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185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10">
            <a:extLst>
              <a:ext uri="{FF2B5EF4-FFF2-40B4-BE49-F238E27FC236}">
                <a16:creationId xmlns:a16="http://schemas.microsoft.com/office/drawing/2014/main" id="{58B7FA9C-C312-4A1B-9A20-C323D0DBE98C}"/>
              </a:ext>
            </a:extLst>
          </p:cNvPr>
          <p:cNvGrpSpPr/>
          <p:nvPr/>
        </p:nvGrpSpPr>
        <p:grpSpPr>
          <a:xfrm>
            <a:off x="8268720" y="1808535"/>
            <a:ext cx="295910" cy="297180"/>
            <a:chOff x="8379079" y="1642998"/>
            <a:chExt cx="295910" cy="297180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DC467BE1-EFFB-42F5-AF4F-CC70910798D3}"/>
                </a:ext>
              </a:extLst>
            </p:cNvPr>
            <p:cNvSpPr/>
            <p:nvPr/>
          </p:nvSpPr>
          <p:spPr>
            <a:xfrm>
              <a:off x="8383524" y="1647443"/>
              <a:ext cx="287020" cy="288290"/>
            </a:xfrm>
            <a:custGeom>
              <a:avLst/>
              <a:gdLst/>
              <a:ahLst/>
              <a:cxnLst/>
              <a:rect l="l" t="t" r="r" b="b"/>
              <a:pathLst>
                <a:path w="287020" h="288289">
                  <a:moveTo>
                    <a:pt x="143255" y="0"/>
                  </a:moveTo>
                  <a:lnTo>
                    <a:pt x="97974" y="7345"/>
                  </a:lnTo>
                  <a:lnTo>
                    <a:pt x="58649" y="27797"/>
                  </a:lnTo>
                  <a:lnTo>
                    <a:pt x="27639" y="58978"/>
                  </a:lnTo>
                  <a:lnTo>
                    <a:pt x="7303" y="98511"/>
                  </a:lnTo>
                  <a:lnTo>
                    <a:pt x="0" y="144017"/>
                  </a:lnTo>
                  <a:lnTo>
                    <a:pt x="7303" y="189524"/>
                  </a:lnTo>
                  <a:lnTo>
                    <a:pt x="27639" y="229057"/>
                  </a:lnTo>
                  <a:lnTo>
                    <a:pt x="58649" y="260238"/>
                  </a:lnTo>
                  <a:lnTo>
                    <a:pt x="97974" y="280690"/>
                  </a:lnTo>
                  <a:lnTo>
                    <a:pt x="143255" y="288035"/>
                  </a:lnTo>
                  <a:lnTo>
                    <a:pt x="188537" y="280690"/>
                  </a:lnTo>
                  <a:lnTo>
                    <a:pt x="227862" y="260238"/>
                  </a:lnTo>
                  <a:lnTo>
                    <a:pt x="258872" y="229057"/>
                  </a:lnTo>
                  <a:lnTo>
                    <a:pt x="279208" y="189524"/>
                  </a:lnTo>
                  <a:lnTo>
                    <a:pt x="286511" y="144017"/>
                  </a:lnTo>
                  <a:lnTo>
                    <a:pt x="279208" y="98511"/>
                  </a:lnTo>
                  <a:lnTo>
                    <a:pt x="258872" y="58978"/>
                  </a:lnTo>
                  <a:lnTo>
                    <a:pt x="227862" y="27797"/>
                  </a:lnTo>
                  <a:lnTo>
                    <a:pt x="188537" y="7345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2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C5FCBFE2-D008-4A2B-8C19-7919652EC913}"/>
                </a:ext>
              </a:extLst>
            </p:cNvPr>
            <p:cNvSpPr/>
            <p:nvPr/>
          </p:nvSpPr>
          <p:spPr>
            <a:xfrm>
              <a:off x="8383524" y="1647443"/>
              <a:ext cx="287020" cy="288290"/>
            </a:xfrm>
            <a:custGeom>
              <a:avLst/>
              <a:gdLst/>
              <a:ahLst/>
              <a:cxnLst/>
              <a:rect l="l" t="t" r="r" b="b"/>
              <a:pathLst>
                <a:path w="287020" h="288289">
                  <a:moveTo>
                    <a:pt x="0" y="144017"/>
                  </a:moveTo>
                  <a:lnTo>
                    <a:pt x="7303" y="98511"/>
                  </a:lnTo>
                  <a:lnTo>
                    <a:pt x="27639" y="58978"/>
                  </a:lnTo>
                  <a:lnTo>
                    <a:pt x="58649" y="27797"/>
                  </a:lnTo>
                  <a:lnTo>
                    <a:pt x="97974" y="7345"/>
                  </a:lnTo>
                  <a:lnTo>
                    <a:pt x="143255" y="0"/>
                  </a:lnTo>
                  <a:lnTo>
                    <a:pt x="188537" y="7345"/>
                  </a:lnTo>
                  <a:lnTo>
                    <a:pt x="227862" y="27797"/>
                  </a:lnTo>
                  <a:lnTo>
                    <a:pt x="258872" y="58978"/>
                  </a:lnTo>
                  <a:lnTo>
                    <a:pt x="279208" y="98511"/>
                  </a:lnTo>
                  <a:lnTo>
                    <a:pt x="286511" y="144017"/>
                  </a:lnTo>
                  <a:lnTo>
                    <a:pt x="279208" y="189524"/>
                  </a:lnTo>
                  <a:lnTo>
                    <a:pt x="258872" y="229057"/>
                  </a:lnTo>
                  <a:lnTo>
                    <a:pt x="227862" y="260238"/>
                  </a:lnTo>
                  <a:lnTo>
                    <a:pt x="188537" y="280690"/>
                  </a:lnTo>
                  <a:lnTo>
                    <a:pt x="143255" y="288035"/>
                  </a:lnTo>
                  <a:lnTo>
                    <a:pt x="97974" y="280690"/>
                  </a:lnTo>
                  <a:lnTo>
                    <a:pt x="58649" y="260238"/>
                  </a:lnTo>
                  <a:lnTo>
                    <a:pt x="27639" y="229057"/>
                  </a:lnTo>
                  <a:lnTo>
                    <a:pt x="7303" y="189524"/>
                  </a:lnTo>
                  <a:lnTo>
                    <a:pt x="0" y="144017"/>
                  </a:lnTo>
                  <a:close/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B25DD7F7-C87A-4FED-982A-6E5B04548DE1}"/>
              </a:ext>
            </a:extLst>
          </p:cNvPr>
          <p:cNvSpPr/>
          <p:nvPr/>
        </p:nvSpPr>
        <p:spPr>
          <a:xfrm>
            <a:off x="8273165" y="2509443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0" y="144018"/>
                </a:moveTo>
                <a:lnTo>
                  <a:pt x="7303" y="98511"/>
                </a:lnTo>
                <a:lnTo>
                  <a:pt x="27639" y="58978"/>
                </a:lnTo>
                <a:lnTo>
                  <a:pt x="58649" y="27797"/>
                </a:lnTo>
                <a:lnTo>
                  <a:pt x="97974" y="7345"/>
                </a:lnTo>
                <a:lnTo>
                  <a:pt x="143255" y="0"/>
                </a:lnTo>
                <a:lnTo>
                  <a:pt x="188537" y="7345"/>
                </a:lnTo>
                <a:lnTo>
                  <a:pt x="227862" y="27797"/>
                </a:lnTo>
                <a:lnTo>
                  <a:pt x="258872" y="58978"/>
                </a:lnTo>
                <a:lnTo>
                  <a:pt x="279208" y="98511"/>
                </a:lnTo>
                <a:lnTo>
                  <a:pt x="286511" y="144018"/>
                </a:lnTo>
                <a:lnTo>
                  <a:pt x="279208" y="189524"/>
                </a:lnTo>
                <a:lnTo>
                  <a:pt x="258872" y="229057"/>
                </a:lnTo>
                <a:lnTo>
                  <a:pt x="227862" y="260238"/>
                </a:lnTo>
                <a:lnTo>
                  <a:pt x="188537" y="280690"/>
                </a:lnTo>
                <a:lnTo>
                  <a:pt x="143255" y="288036"/>
                </a:lnTo>
                <a:lnTo>
                  <a:pt x="97974" y="280690"/>
                </a:lnTo>
                <a:lnTo>
                  <a:pt x="58649" y="260238"/>
                </a:lnTo>
                <a:lnTo>
                  <a:pt x="27639" y="229057"/>
                </a:lnTo>
                <a:lnTo>
                  <a:pt x="7303" y="189524"/>
                </a:lnTo>
                <a:lnTo>
                  <a:pt x="0" y="144018"/>
                </a:lnTo>
                <a:close/>
              </a:path>
            </a:pathLst>
          </a:custGeom>
          <a:ln w="8890">
            <a:solidFill>
              <a:srgbClr val="00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E662F68A-CF5B-4CA6-AB60-219995AC0529}"/>
              </a:ext>
            </a:extLst>
          </p:cNvPr>
          <p:cNvGrpSpPr/>
          <p:nvPr/>
        </p:nvGrpSpPr>
        <p:grpSpPr>
          <a:xfrm>
            <a:off x="8264275" y="3205906"/>
            <a:ext cx="295910" cy="297180"/>
            <a:chOff x="8379079" y="3046602"/>
            <a:chExt cx="295910" cy="297180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0735E66A-EA91-471E-9EA4-36B80EF411AA}"/>
                </a:ext>
              </a:extLst>
            </p:cNvPr>
            <p:cNvSpPr/>
            <p:nvPr/>
          </p:nvSpPr>
          <p:spPr>
            <a:xfrm>
              <a:off x="8526780" y="3051047"/>
              <a:ext cx="143510" cy="288290"/>
            </a:xfrm>
            <a:custGeom>
              <a:avLst/>
              <a:gdLst/>
              <a:ahLst/>
              <a:cxnLst/>
              <a:rect l="l" t="t" r="r" b="b"/>
              <a:pathLst>
                <a:path w="143509" h="288289">
                  <a:moveTo>
                    <a:pt x="0" y="0"/>
                  </a:moveTo>
                  <a:lnTo>
                    <a:pt x="0" y="288035"/>
                  </a:lnTo>
                  <a:lnTo>
                    <a:pt x="45281" y="280690"/>
                  </a:lnTo>
                  <a:lnTo>
                    <a:pt x="84606" y="260238"/>
                  </a:lnTo>
                  <a:lnTo>
                    <a:pt x="115616" y="229057"/>
                  </a:lnTo>
                  <a:lnTo>
                    <a:pt x="135952" y="189524"/>
                  </a:lnTo>
                  <a:lnTo>
                    <a:pt x="143255" y="144018"/>
                  </a:lnTo>
                  <a:lnTo>
                    <a:pt x="135952" y="98511"/>
                  </a:lnTo>
                  <a:lnTo>
                    <a:pt x="115616" y="58978"/>
                  </a:lnTo>
                  <a:lnTo>
                    <a:pt x="84606" y="27797"/>
                  </a:lnTo>
                  <a:lnTo>
                    <a:pt x="45281" y="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F3348DE6-D2EB-458B-ABBF-CFA5F349DCC5}"/>
                </a:ext>
              </a:extLst>
            </p:cNvPr>
            <p:cNvSpPr/>
            <p:nvPr/>
          </p:nvSpPr>
          <p:spPr>
            <a:xfrm>
              <a:off x="8383524" y="3051047"/>
              <a:ext cx="287020" cy="288290"/>
            </a:xfrm>
            <a:custGeom>
              <a:avLst/>
              <a:gdLst/>
              <a:ahLst/>
              <a:cxnLst/>
              <a:rect l="l" t="t" r="r" b="b"/>
              <a:pathLst>
                <a:path w="287020" h="288289">
                  <a:moveTo>
                    <a:pt x="143255" y="0"/>
                  </a:moveTo>
                  <a:lnTo>
                    <a:pt x="188537" y="7345"/>
                  </a:lnTo>
                  <a:lnTo>
                    <a:pt x="227862" y="27797"/>
                  </a:lnTo>
                  <a:lnTo>
                    <a:pt x="258872" y="58978"/>
                  </a:lnTo>
                  <a:lnTo>
                    <a:pt x="279208" y="98511"/>
                  </a:lnTo>
                  <a:lnTo>
                    <a:pt x="286511" y="144018"/>
                  </a:lnTo>
                  <a:lnTo>
                    <a:pt x="279208" y="189524"/>
                  </a:lnTo>
                  <a:lnTo>
                    <a:pt x="258872" y="229057"/>
                  </a:lnTo>
                  <a:lnTo>
                    <a:pt x="227862" y="260238"/>
                  </a:lnTo>
                  <a:lnTo>
                    <a:pt x="188537" y="280690"/>
                  </a:lnTo>
                  <a:lnTo>
                    <a:pt x="143255" y="288035"/>
                  </a:lnTo>
                  <a:lnTo>
                    <a:pt x="143255" y="144018"/>
                  </a:lnTo>
                  <a:lnTo>
                    <a:pt x="143255" y="0"/>
                  </a:lnTo>
                  <a:close/>
                </a:path>
                <a:path w="287020" h="288289">
                  <a:moveTo>
                    <a:pt x="0" y="144018"/>
                  </a:moveTo>
                  <a:lnTo>
                    <a:pt x="7303" y="98511"/>
                  </a:lnTo>
                  <a:lnTo>
                    <a:pt x="27639" y="58978"/>
                  </a:lnTo>
                  <a:lnTo>
                    <a:pt x="58649" y="27797"/>
                  </a:lnTo>
                  <a:lnTo>
                    <a:pt x="97974" y="7345"/>
                  </a:lnTo>
                  <a:lnTo>
                    <a:pt x="143255" y="0"/>
                  </a:lnTo>
                  <a:lnTo>
                    <a:pt x="188537" y="7345"/>
                  </a:lnTo>
                  <a:lnTo>
                    <a:pt x="227862" y="27797"/>
                  </a:lnTo>
                  <a:lnTo>
                    <a:pt x="258872" y="58978"/>
                  </a:lnTo>
                  <a:lnTo>
                    <a:pt x="279208" y="98511"/>
                  </a:lnTo>
                  <a:lnTo>
                    <a:pt x="286511" y="144018"/>
                  </a:lnTo>
                  <a:lnTo>
                    <a:pt x="279208" y="189524"/>
                  </a:lnTo>
                  <a:lnTo>
                    <a:pt x="258872" y="229057"/>
                  </a:lnTo>
                  <a:lnTo>
                    <a:pt x="227862" y="260238"/>
                  </a:lnTo>
                  <a:lnTo>
                    <a:pt x="188537" y="280690"/>
                  </a:lnTo>
                  <a:lnTo>
                    <a:pt x="143255" y="288035"/>
                  </a:lnTo>
                  <a:lnTo>
                    <a:pt x="97974" y="280690"/>
                  </a:lnTo>
                  <a:lnTo>
                    <a:pt x="58649" y="260238"/>
                  </a:lnTo>
                  <a:lnTo>
                    <a:pt x="27639" y="229057"/>
                  </a:lnTo>
                  <a:lnTo>
                    <a:pt x="7303" y="189524"/>
                  </a:lnTo>
                  <a:lnTo>
                    <a:pt x="0" y="144018"/>
                  </a:lnTo>
                  <a:close/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B89596E8-3C56-4EC0-9816-935CE9A18740}"/>
              </a:ext>
            </a:extLst>
          </p:cNvPr>
          <p:cNvSpPr/>
          <p:nvPr/>
        </p:nvSpPr>
        <p:spPr>
          <a:xfrm>
            <a:off x="8268466" y="3906814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0" y="144018"/>
                </a:moveTo>
                <a:lnTo>
                  <a:pt x="7303" y="98511"/>
                </a:lnTo>
                <a:lnTo>
                  <a:pt x="27639" y="58978"/>
                </a:lnTo>
                <a:lnTo>
                  <a:pt x="58649" y="27797"/>
                </a:lnTo>
                <a:lnTo>
                  <a:pt x="97974" y="7345"/>
                </a:lnTo>
                <a:lnTo>
                  <a:pt x="143255" y="0"/>
                </a:lnTo>
                <a:lnTo>
                  <a:pt x="188537" y="7345"/>
                </a:lnTo>
                <a:lnTo>
                  <a:pt x="227862" y="27797"/>
                </a:lnTo>
                <a:lnTo>
                  <a:pt x="258872" y="58978"/>
                </a:lnTo>
                <a:lnTo>
                  <a:pt x="279208" y="98511"/>
                </a:lnTo>
                <a:lnTo>
                  <a:pt x="286511" y="144018"/>
                </a:lnTo>
                <a:lnTo>
                  <a:pt x="279208" y="189539"/>
                </a:lnTo>
                <a:lnTo>
                  <a:pt x="258872" y="229073"/>
                </a:lnTo>
                <a:lnTo>
                  <a:pt x="227862" y="260249"/>
                </a:lnTo>
                <a:lnTo>
                  <a:pt x="188537" y="280693"/>
                </a:lnTo>
                <a:lnTo>
                  <a:pt x="143255" y="288035"/>
                </a:lnTo>
                <a:lnTo>
                  <a:pt x="97974" y="280693"/>
                </a:lnTo>
                <a:lnTo>
                  <a:pt x="58649" y="260249"/>
                </a:lnTo>
                <a:lnTo>
                  <a:pt x="27639" y="229073"/>
                </a:lnTo>
                <a:lnTo>
                  <a:pt x="7303" y="189539"/>
                </a:lnTo>
                <a:lnTo>
                  <a:pt x="0" y="144018"/>
                </a:lnTo>
                <a:close/>
              </a:path>
            </a:pathLst>
          </a:custGeom>
          <a:ln w="8890">
            <a:solidFill>
              <a:srgbClr val="00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F7A41B8C-1E5D-449D-B493-5912A12EF0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1976" y="2509443"/>
            <a:ext cx="152146" cy="1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BC79F-FF4A-46E8-9511-17416C5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150355-F939-48A7-BAD2-6056B710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1F1722-487C-4152-A559-99CABB61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29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C33A7F-F962-4A2B-ACDB-270930B5B3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16914" y="1394938"/>
            <a:ext cx="2195078" cy="3166758"/>
          </a:xfrm>
          <a:solidFill>
            <a:srgbClr val="EBF5FF"/>
          </a:solidFill>
        </p:spPr>
        <p:txBody>
          <a:bodyPr/>
          <a:lstStyle/>
          <a:p>
            <a:pPr marR="341630">
              <a:lnSpc>
                <a:spcPts val="600"/>
              </a:lnSpc>
            </a:pPr>
            <a:endParaRPr lang="de-DE" sz="100" b="0" dirty="0">
              <a:solidFill>
                <a:srgbClr val="E60005"/>
              </a:solidFill>
              <a:latin typeface="Arial"/>
              <a:cs typeface="Arial"/>
            </a:endParaRPr>
          </a:p>
          <a:p>
            <a:pPr marL="108000" marR="341630">
              <a:spcAft>
                <a:spcPts val="600"/>
              </a:spcAft>
            </a:pPr>
            <a:r>
              <a:rPr lang="de-DE" sz="1400" dirty="0" err="1">
                <a:solidFill>
                  <a:srgbClr val="E60005"/>
                </a:solidFill>
                <a:latin typeface="Arial"/>
                <a:cs typeface="Arial"/>
              </a:rPr>
              <a:t>Vivamus</a:t>
            </a:r>
            <a:r>
              <a:rPr lang="de-DE" sz="1400" spc="-7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E60005"/>
                </a:solidFill>
                <a:latin typeface="Arial"/>
                <a:cs typeface="Arial"/>
              </a:rPr>
              <a:t>elementum</a:t>
            </a:r>
            <a:r>
              <a:rPr lang="de-DE" sz="1400" spc="-1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E60005"/>
                </a:solidFill>
                <a:latin typeface="Arial"/>
                <a:cs typeface="Arial"/>
              </a:rPr>
              <a:t>semper</a:t>
            </a:r>
            <a:r>
              <a:rPr lang="de-DE" sz="1400" spc="-5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spc="-20" dirty="0">
                <a:solidFill>
                  <a:srgbClr val="E60005"/>
                </a:solidFill>
                <a:latin typeface="Arial"/>
                <a:cs typeface="Arial"/>
              </a:rPr>
              <a:t>nisi</a:t>
            </a:r>
            <a:endParaRPr lang="de-DE" sz="1400" dirty="0">
              <a:solidFill>
                <a:srgbClr val="E60005"/>
              </a:solidFill>
              <a:latin typeface="Arial"/>
              <a:cs typeface="Arial"/>
            </a:endParaRPr>
          </a:p>
          <a:p>
            <a:pPr marL="108000" marR="5080"/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Aenean</a:t>
            </a:r>
            <a:r>
              <a:rPr lang="de-DE" sz="1400" b="0" spc="-6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vulputate</a:t>
            </a:r>
            <a:r>
              <a:rPr lang="de-DE" sz="1400" b="0" spc="-5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eleifend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tellus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.</a:t>
            </a:r>
            <a:r>
              <a:rPr lang="de-DE" sz="1400" b="0" spc="-10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Aenean</a:t>
            </a:r>
            <a:r>
              <a:rPr lang="de-DE" sz="1400" b="0" spc="-2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leo</a:t>
            </a:r>
            <a:r>
              <a:rPr lang="de-DE" sz="1400" b="0" spc="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ligula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,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porttitor</a:t>
            </a:r>
            <a:r>
              <a:rPr lang="de-DE" sz="1400" b="0" spc="-7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eu</a:t>
            </a:r>
            <a:r>
              <a:rPr lang="de-DE" sz="1400" b="0" dirty="0">
                <a:solidFill>
                  <a:srgbClr val="E60005"/>
                </a:solidFill>
                <a:latin typeface="Arial"/>
                <a:cs typeface="Arial"/>
              </a:rPr>
              <a:t>,</a:t>
            </a:r>
            <a:r>
              <a:rPr lang="de-DE" sz="1400" b="0" spc="-3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consequat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vitae</a:t>
            </a:r>
            <a:r>
              <a:rPr lang="de-DE" sz="1400" b="0" dirty="0">
                <a:solidFill>
                  <a:srgbClr val="E60005"/>
                </a:solidFill>
                <a:latin typeface="Arial"/>
                <a:cs typeface="Arial"/>
              </a:rPr>
              <a:t>,</a:t>
            </a:r>
            <a:r>
              <a:rPr lang="de-DE" sz="1400" b="0" spc="-4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eleifend</a:t>
            </a:r>
            <a:r>
              <a:rPr lang="de-DE" sz="1400" b="0" spc="-5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ac</a:t>
            </a:r>
            <a:r>
              <a:rPr lang="de-DE" sz="1400" b="0" dirty="0">
                <a:solidFill>
                  <a:srgbClr val="E60005"/>
                </a:solidFill>
                <a:latin typeface="Arial"/>
                <a:cs typeface="Arial"/>
              </a:rPr>
              <a:t>,</a:t>
            </a:r>
            <a:r>
              <a:rPr lang="de-DE" sz="1400" b="0" spc="-4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enim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.</a:t>
            </a:r>
            <a:endParaRPr lang="de-DE" sz="1400" b="0" dirty="0">
              <a:solidFill>
                <a:srgbClr val="E60005"/>
              </a:solidFill>
              <a:latin typeface="Arial"/>
              <a:cs typeface="Arial"/>
            </a:endParaRPr>
          </a:p>
          <a:p>
            <a:pPr marL="108000" marR="193040"/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Aliquam</a:t>
            </a:r>
            <a:r>
              <a:rPr lang="de-DE" sz="1400" b="0" spc="-2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lorem</a:t>
            </a:r>
            <a:r>
              <a:rPr lang="de-DE" sz="1400" b="0" spc="-2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ante,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dapibus</a:t>
            </a:r>
            <a:r>
              <a:rPr lang="de-DE" sz="1400" b="0" spc="-7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E60005"/>
                </a:solidFill>
                <a:latin typeface="Arial"/>
                <a:cs typeface="Arial"/>
              </a:rPr>
              <a:t>in,</a:t>
            </a:r>
            <a:r>
              <a:rPr lang="de-DE" sz="1400" b="0" spc="-5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viverra</a:t>
            </a:r>
            <a:r>
              <a:rPr lang="de-DE" sz="1400" b="0" spc="-2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quis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,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feugiat</a:t>
            </a:r>
            <a:r>
              <a:rPr lang="de-DE" sz="1400" b="0" spc="-5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E60005"/>
                </a:solidFill>
                <a:latin typeface="Arial"/>
                <a:cs typeface="Arial"/>
              </a:rPr>
              <a:t>a,</a:t>
            </a:r>
            <a:r>
              <a:rPr lang="de-DE" sz="1400" b="0" spc="-3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tellus</a:t>
            </a:r>
            <a:r>
              <a:rPr lang="de-DE" sz="1400" b="0" spc="-10" dirty="0">
                <a:solidFill>
                  <a:srgbClr val="E60005"/>
                </a:solidFill>
                <a:latin typeface="Arial"/>
                <a:cs typeface="Arial"/>
              </a:rPr>
              <a:t>.</a:t>
            </a:r>
            <a:endParaRPr lang="de-DE" sz="1400" b="0" dirty="0">
              <a:solidFill>
                <a:srgbClr val="E60005"/>
              </a:solidFill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A9A4BBE-F428-438E-BE07-27B67AFC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731854"/>
            <a:ext cx="3900522" cy="2805883"/>
          </a:xfrm>
        </p:spPr>
        <p:txBody>
          <a:bodyPr/>
          <a:lstStyle/>
          <a:p>
            <a:pPr marL="216000" marR="5080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maecenas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porttitor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congue</a:t>
            </a:r>
            <a:r>
              <a:rPr lang="de-DE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endParaRPr lang="de-DE" b="0" dirty="0">
              <a:latin typeface="Arial"/>
              <a:cs typeface="Arial"/>
            </a:endParaRPr>
          </a:p>
          <a:p>
            <a:pPr marL="216000" marR="135890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Fusce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posuere</a:t>
            </a:r>
            <a:r>
              <a:rPr lang="de-DE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sed</a:t>
            </a:r>
            <a:r>
              <a:rPr lang="de-DE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pulvinar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ultricies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b="0" spc="-6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purus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lectus</a:t>
            </a:r>
            <a:r>
              <a:rPr lang="de-DE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malesuada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libero</a:t>
            </a:r>
            <a:endParaRPr lang="de-DE" b="0" dirty="0">
              <a:latin typeface="Arial"/>
              <a:cs typeface="Arial"/>
            </a:endParaRPr>
          </a:p>
          <a:p>
            <a:pPr marL="216000" marR="393700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b="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commodo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eros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urna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Nunc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viverra</a:t>
            </a:r>
            <a:r>
              <a:rPr lang="de-DE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imperdiet</a:t>
            </a:r>
            <a:r>
              <a:rPr lang="de-DE" b="0" spc="-7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endParaRPr lang="de-DE" b="0" dirty="0">
              <a:latin typeface="Arial"/>
              <a:cs typeface="Arial"/>
            </a:endParaRPr>
          </a:p>
          <a:p>
            <a:pPr marL="216000" marR="274955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Pellentesque</a:t>
            </a:r>
            <a:r>
              <a:rPr lang="de-DE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habitant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morbi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tristique</a:t>
            </a:r>
            <a:r>
              <a:rPr lang="de-DE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senectus</a:t>
            </a:r>
            <a:r>
              <a:rPr lang="de-DE" b="0" spc="-6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et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netus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malesuada</a:t>
            </a:r>
            <a:endParaRPr lang="de-DE" b="0" dirty="0">
              <a:latin typeface="Arial"/>
              <a:cs typeface="Arial"/>
            </a:endParaRPr>
          </a:p>
          <a:p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22203DE-B223-463C-8806-3BA73CEA0F26}"/>
              </a:ext>
            </a:extLst>
          </p:cNvPr>
          <p:cNvCxnSpPr>
            <a:cxnSpLocks/>
          </p:cNvCxnSpPr>
          <p:nvPr/>
        </p:nvCxnSpPr>
        <p:spPr>
          <a:xfrm>
            <a:off x="4484914" y="3006063"/>
            <a:ext cx="18796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B5D87718-D634-5416-A5AF-A46E29C84170}"/>
              </a:ext>
            </a:extLst>
          </p:cNvPr>
          <p:cNvSpPr/>
          <p:nvPr/>
        </p:nvSpPr>
        <p:spPr>
          <a:xfrm>
            <a:off x="0" y="1032307"/>
            <a:ext cx="313788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rgbClr val="002D55"/>
                </a:solidFill>
              </a:rPr>
              <a:t>Hier steht eine </a:t>
            </a:r>
            <a:r>
              <a:rPr lang="de-DE" b="1" dirty="0" err="1">
                <a:solidFill>
                  <a:srgbClr val="002D55"/>
                </a:solidFill>
              </a:rPr>
              <a:t>Subline</a:t>
            </a:r>
            <a:endParaRPr lang="de-DE" b="1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F5CC72F-807B-424A-AE91-03A87D9C6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E48034-E4A1-41AF-A23A-1B6080DD3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Hier steht eine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Overline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CAA621-3E1B-4227-B193-0306D83E6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20100" y="863986"/>
            <a:ext cx="183762" cy="248400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3CBA050-884E-45F7-AB41-EC1B83E41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115857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BC79F-FF4A-46E8-9511-17416C5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 sequenziell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150355-F939-48A7-BAD2-6056B710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1F1722-487C-4152-A559-99CABB61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30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C33A7F-F962-4A2B-ACDB-270930B5B3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79135" y="2383138"/>
            <a:ext cx="1632857" cy="1166400"/>
          </a:xfrm>
          <a:solidFill>
            <a:srgbClr val="EBF5FF"/>
          </a:solidFill>
        </p:spPr>
        <p:txBody>
          <a:bodyPr/>
          <a:lstStyle/>
          <a:p>
            <a:pPr algn="ctr"/>
            <a:endParaRPr lang="es-ES" sz="1400" b="0" dirty="0">
              <a:solidFill>
                <a:srgbClr val="E60005"/>
              </a:solidFill>
              <a:latin typeface="Arial"/>
              <a:cs typeface="Arial"/>
            </a:endParaRPr>
          </a:p>
          <a:p>
            <a:pPr algn="ctr"/>
            <a:r>
              <a:rPr lang="es-ES" sz="1400" b="0" dirty="0">
                <a:solidFill>
                  <a:srgbClr val="E60005"/>
                </a:solidFill>
                <a:latin typeface="Arial"/>
                <a:cs typeface="Arial"/>
              </a:rPr>
              <a:t>Pulvinar</a:t>
            </a:r>
            <a:r>
              <a:rPr lang="es-ES" sz="1400" b="0" spc="-5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es-ES" sz="1400" b="0" spc="-10" dirty="0">
                <a:solidFill>
                  <a:srgbClr val="E60005"/>
                </a:solidFill>
                <a:latin typeface="Arial"/>
                <a:cs typeface="Arial"/>
              </a:rPr>
              <a:t>ultricies, </a:t>
            </a:r>
            <a:r>
              <a:rPr lang="es-ES" sz="1400" b="0" dirty="0">
                <a:solidFill>
                  <a:srgbClr val="E60005"/>
                </a:solidFill>
                <a:latin typeface="Arial"/>
                <a:cs typeface="Arial"/>
              </a:rPr>
              <a:t>purus</a:t>
            </a:r>
            <a:r>
              <a:rPr lang="es-ES" sz="1400" b="0" spc="-2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es-ES" sz="1400" b="0" spc="-10" dirty="0">
                <a:solidFill>
                  <a:srgbClr val="E60005"/>
                </a:solidFill>
                <a:latin typeface="Arial"/>
                <a:cs typeface="Arial"/>
              </a:rPr>
              <a:t>lectus </a:t>
            </a:r>
            <a:r>
              <a:rPr lang="es-ES" sz="1400" b="0" dirty="0">
                <a:solidFill>
                  <a:srgbClr val="E60005"/>
                </a:solidFill>
                <a:latin typeface="Arial"/>
                <a:cs typeface="Arial"/>
              </a:rPr>
              <a:t>malesuada</a:t>
            </a:r>
            <a:r>
              <a:rPr lang="es-ES" sz="1400" b="0" spc="-3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es-ES" sz="1400" b="0" spc="-10" dirty="0">
                <a:solidFill>
                  <a:srgbClr val="E60005"/>
                </a:solidFill>
                <a:latin typeface="Arial"/>
                <a:cs typeface="Arial"/>
              </a:rPr>
              <a:t>libero</a:t>
            </a:r>
          </a:p>
          <a:p>
            <a:pPr algn="ctr"/>
            <a:endParaRPr lang="es-ES" sz="1400" b="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22203DE-B223-463C-8806-3BA73CEA0F26}"/>
              </a:ext>
            </a:extLst>
          </p:cNvPr>
          <p:cNvCxnSpPr>
            <a:cxnSpLocks/>
          </p:cNvCxnSpPr>
          <p:nvPr/>
        </p:nvCxnSpPr>
        <p:spPr>
          <a:xfrm>
            <a:off x="5505875" y="2984442"/>
            <a:ext cx="144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D7C2DD69-52A3-4895-A35E-90CFE74B1A84}"/>
              </a:ext>
            </a:extLst>
          </p:cNvPr>
          <p:cNvSpPr txBox="1"/>
          <p:nvPr/>
        </p:nvSpPr>
        <p:spPr>
          <a:xfrm>
            <a:off x="5505875" y="2383138"/>
            <a:ext cx="1440000" cy="46724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Maecenas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porttitor</a:t>
            </a: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 congue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318A4A4-8BD8-4DAD-94D9-1EA5498237C9}"/>
              </a:ext>
            </a:extLst>
          </p:cNvPr>
          <p:cNvSpPr txBox="1"/>
          <p:nvPr/>
        </p:nvSpPr>
        <p:spPr>
          <a:xfrm>
            <a:off x="3822966" y="2623589"/>
            <a:ext cx="1440000" cy="226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sz="140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2F84D93B-3435-4788-9F1B-CFB14A90088C}"/>
              </a:ext>
            </a:extLst>
          </p:cNvPr>
          <p:cNvSpPr txBox="1"/>
          <p:nvPr/>
        </p:nvSpPr>
        <p:spPr>
          <a:xfrm>
            <a:off x="2119081" y="2383138"/>
            <a:ext cx="1440000" cy="46724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5848410-9DB0-4953-AF23-1090C7E6D2D0}"/>
              </a:ext>
            </a:extLst>
          </p:cNvPr>
          <p:cNvSpPr txBox="1"/>
          <p:nvPr/>
        </p:nvSpPr>
        <p:spPr>
          <a:xfrm>
            <a:off x="439250" y="2616760"/>
            <a:ext cx="1440000" cy="226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sz="140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endParaRPr sz="1400" dirty="0">
              <a:latin typeface="Arial"/>
              <a:cs typeface="Arial"/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F778B99-B46F-406F-B042-A4294DEB8298}"/>
              </a:ext>
            </a:extLst>
          </p:cNvPr>
          <p:cNvCxnSpPr>
            <a:cxnSpLocks/>
          </p:cNvCxnSpPr>
          <p:nvPr/>
        </p:nvCxnSpPr>
        <p:spPr>
          <a:xfrm>
            <a:off x="446507" y="2986275"/>
            <a:ext cx="144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1A3DB5B-D53E-42AA-8D66-5A9ED415CA50}"/>
              </a:ext>
            </a:extLst>
          </p:cNvPr>
          <p:cNvCxnSpPr>
            <a:cxnSpLocks/>
          </p:cNvCxnSpPr>
          <p:nvPr/>
        </p:nvCxnSpPr>
        <p:spPr>
          <a:xfrm>
            <a:off x="3822966" y="2986275"/>
            <a:ext cx="144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3305503-3D98-4993-B7E8-FBF3B0467FEA}"/>
              </a:ext>
            </a:extLst>
          </p:cNvPr>
          <p:cNvCxnSpPr>
            <a:cxnSpLocks/>
          </p:cNvCxnSpPr>
          <p:nvPr/>
        </p:nvCxnSpPr>
        <p:spPr>
          <a:xfrm>
            <a:off x="2119081" y="2980852"/>
            <a:ext cx="144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21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BC79F-FF4A-46E8-9511-17416C5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Linearer Prozess mit </a:t>
            </a:r>
            <a:r>
              <a:rPr lang="de-DE" dirty="0" err="1"/>
              <a:t>Textboxen</a:t>
            </a:r>
            <a:r>
              <a:rPr lang="de-DE" dirty="0"/>
              <a:t> und Hervorhebung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150355-F939-48A7-BAD2-6056B710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1F1722-487C-4152-A559-99CABB61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31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C33A7F-F962-4A2B-ACDB-270930B5B3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91992" y="2271279"/>
            <a:ext cx="1620000" cy="2354140"/>
          </a:xfrm>
          <a:solidFill>
            <a:srgbClr val="EBF5FF"/>
          </a:solidFill>
        </p:spPr>
        <p:txBody>
          <a:bodyPr/>
          <a:lstStyle/>
          <a:p>
            <a:pPr marL="108000" marR="5080">
              <a:lnSpc>
                <a:spcPts val="100"/>
              </a:lnSpc>
            </a:pPr>
            <a:endParaRPr lang="de-DE" sz="100" b="0" spc="-10" dirty="0">
              <a:solidFill>
                <a:srgbClr val="E60005"/>
              </a:solidFill>
              <a:latin typeface="Arial"/>
              <a:cs typeface="Arial"/>
            </a:endParaRPr>
          </a:p>
          <a:p>
            <a:pPr marL="108000" marR="5080">
              <a:spcBef>
                <a:spcPts val="600"/>
              </a:spcBef>
            </a:pPr>
            <a:r>
              <a:rPr lang="de-DE" sz="1400" spc="-10" dirty="0" err="1">
                <a:solidFill>
                  <a:srgbClr val="E60005"/>
                </a:solidFill>
                <a:latin typeface="Arial"/>
                <a:cs typeface="Arial"/>
              </a:rPr>
              <a:t>Lorem</a:t>
            </a:r>
            <a:r>
              <a:rPr lang="de-DE" sz="1400" spc="-10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E60005"/>
                </a:solidFill>
                <a:latin typeface="Arial"/>
                <a:cs typeface="Arial"/>
              </a:rPr>
              <a:t>ipsum</a:t>
            </a:r>
            <a:r>
              <a:rPr lang="de-DE" sz="1400" spc="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E60005"/>
                </a:solidFill>
                <a:latin typeface="Arial"/>
                <a:cs typeface="Arial"/>
              </a:rPr>
              <a:t>dolor</a:t>
            </a:r>
            <a:endParaRPr lang="de-DE" sz="1400" dirty="0">
              <a:solidFill>
                <a:srgbClr val="E60005"/>
              </a:solidFill>
              <a:latin typeface="Arial"/>
              <a:cs typeface="Arial"/>
            </a:endParaRPr>
          </a:p>
          <a:p>
            <a:pPr marL="108000"/>
            <a:r>
              <a:rPr lang="de-DE" sz="1400" b="0" dirty="0">
                <a:solidFill>
                  <a:srgbClr val="E60005"/>
                </a:solidFill>
                <a:latin typeface="Arial"/>
                <a:cs typeface="Arial"/>
              </a:rPr>
              <a:t>für</a:t>
            </a:r>
            <a:r>
              <a:rPr lang="de-DE" sz="1400" b="0" spc="-8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E60005"/>
                </a:solidFill>
                <a:latin typeface="Arial"/>
                <a:cs typeface="Arial"/>
              </a:rPr>
              <a:t>Aenean</a:t>
            </a:r>
            <a:r>
              <a:rPr lang="de-DE" sz="1400" b="0" spc="-25" dirty="0">
                <a:solidFill>
                  <a:srgbClr val="E60005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E60005"/>
                </a:solidFill>
                <a:latin typeface="Arial"/>
                <a:cs typeface="Arial"/>
              </a:rPr>
              <a:t>massa</a:t>
            </a:r>
            <a:endParaRPr lang="de-DE" sz="1400" b="0" dirty="0">
              <a:solidFill>
                <a:srgbClr val="E60005"/>
              </a:solidFill>
              <a:latin typeface="Arial"/>
              <a:cs typeface="Arial"/>
            </a:endParaRPr>
          </a:p>
          <a:p>
            <a:pPr algn="ctr"/>
            <a:endParaRPr lang="es-ES" sz="1400" b="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22203DE-B223-463C-8806-3BA73CEA0F26}"/>
              </a:ext>
            </a:extLst>
          </p:cNvPr>
          <p:cNvCxnSpPr>
            <a:cxnSpLocks/>
          </p:cNvCxnSpPr>
          <p:nvPr/>
        </p:nvCxnSpPr>
        <p:spPr>
          <a:xfrm>
            <a:off x="7096162" y="1997471"/>
            <a:ext cx="162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D7C2DD69-52A3-4895-A35E-90CFE74B1A84}"/>
              </a:ext>
            </a:extLst>
          </p:cNvPr>
          <p:cNvSpPr txBox="1"/>
          <p:nvPr/>
        </p:nvSpPr>
        <p:spPr>
          <a:xfrm>
            <a:off x="7091992" y="1100874"/>
            <a:ext cx="1620000" cy="69807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400" b="1" spc="-20" dirty="0">
                <a:solidFill>
                  <a:srgbClr val="001856"/>
                </a:solidFill>
                <a:latin typeface="Arial"/>
                <a:cs typeface="Arial"/>
              </a:rPr>
              <a:t>Ziel: TT.</a:t>
            </a:r>
            <a:r>
              <a:rPr lang="de-DE" sz="1400" b="1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25" dirty="0">
                <a:solidFill>
                  <a:srgbClr val="001856"/>
                </a:solidFill>
                <a:latin typeface="Arial"/>
                <a:cs typeface="Arial"/>
              </a:rPr>
              <a:t>bis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b="1" spc="-10" dirty="0">
                <a:solidFill>
                  <a:srgbClr val="001856"/>
                </a:solidFill>
                <a:latin typeface="Arial"/>
                <a:cs typeface="Arial"/>
              </a:rPr>
              <a:t>TT.MM.JJJJ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b="1" spc="-25" dirty="0">
                <a:solidFill>
                  <a:srgbClr val="001856"/>
                </a:solidFill>
                <a:latin typeface="Arial"/>
                <a:cs typeface="Arial"/>
              </a:rPr>
              <a:t>XXX</a:t>
            </a:r>
            <a:endParaRPr lang="de-DE" sz="1400" dirty="0">
              <a:latin typeface="Arial"/>
              <a:cs typeface="Arial"/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F778B99-B46F-406F-B042-A4294DEB8298}"/>
              </a:ext>
            </a:extLst>
          </p:cNvPr>
          <p:cNvCxnSpPr>
            <a:cxnSpLocks/>
          </p:cNvCxnSpPr>
          <p:nvPr/>
        </p:nvCxnSpPr>
        <p:spPr>
          <a:xfrm>
            <a:off x="431992" y="2001060"/>
            <a:ext cx="28164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1A3DB5B-D53E-42AA-8D66-5A9ED415CA50}"/>
              </a:ext>
            </a:extLst>
          </p:cNvPr>
          <p:cNvCxnSpPr>
            <a:cxnSpLocks/>
          </p:cNvCxnSpPr>
          <p:nvPr/>
        </p:nvCxnSpPr>
        <p:spPr>
          <a:xfrm>
            <a:off x="5267138" y="1997471"/>
            <a:ext cx="162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3305503-3D98-4993-B7E8-FBF3B0467FEA}"/>
              </a:ext>
            </a:extLst>
          </p:cNvPr>
          <p:cNvCxnSpPr>
            <a:cxnSpLocks/>
          </p:cNvCxnSpPr>
          <p:nvPr/>
        </p:nvCxnSpPr>
        <p:spPr>
          <a:xfrm>
            <a:off x="3468905" y="1997471"/>
            <a:ext cx="162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83550B37-1B26-4F5E-924E-1D28FD08F89D}"/>
              </a:ext>
            </a:extLst>
          </p:cNvPr>
          <p:cNvSpPr txBox="1"/>
          <p:nvPr/>
        </p:nvSpPr>
        <p:spPr>
          <a:xfrm>
            <a:off x="5267138" y="1350942"/>
            <a:ext cx="1620000" cy="44800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TT.</a:t>
            </a:r>
            <a:r>
              <a:rPr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bis </a:t>
            </a: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TT.MM.JJJJ </a:t>
            </a: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XXX-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XX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EBE321F4-FF04-4971-B60F-79611EAEFAF5}"/>
              </a:ext>
            </a:extLst>
          </p:cNvPr>
          <p:cNvSpPr txBox="1"/>
          <p:nvPr/>
        </p:nvSpPr>
        <p:spPr>
          <a:xfrm>
            <a:off x="3454165" y="1350942"/>
            <a:ext cx="1607201" cy="44800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TT.</a:t>
            </a:r>
            <a:r>
              <a:rPr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bis </a:t>
            </a: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TT.MM.JJJJ</a:t>
            </a:r>
            <a:r>
              <a:rPr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XXX- 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XX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380CC2B-5161-4603-90BB-02F8921C901A}"/>
              </a:ext>
            </a:extLst>
          </p:cNvPr>
          <p:cNvSpPr txBox="1"/>
          <p:nvPr/>
        </p:nvSpPr>
        <p:spPr>
          <a:xfrm>
            <a:off x="446507" y="1338547"/>
            <a:ext cx="2801885" cy="46724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TT.MM.JJJJ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XXX-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XX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113BEB-FC9F-4A2D-9426-468D204713D3}"/>
              </a:ext>
            </a:extLst>
          </p:cNvPr>
          <p:cNvSpPr txBox="1"/>
          <p:nvPr/>
        </p:nvSpPr>
        <p:spPr>
          <a:xfrm>
            <a:off x="3468904" y="2316118"/>
            <a:ext cx="16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400" b="1" dirty="0">
                <a:solidFill>
                  <a:srgbClr val="002D55"/>
                </a:solidFill>
              </a:rPr>
              <a:t>Cum </a:t>
            </a:r>
            <a:r>
              <a:rPr lang="de-DE" sz="1400" b="1" dirty="0" err="1">
                <a:solidFill>
                  <a:srgbClr val="002D55"/>
                </a:solidFill>
              </a:rPr>
              <a:t>sociis</a:t>
            </a:r>
            <a:endParaRPr lang="de-DE" sz="1400" b="1" dirty="0">
              <a:solidFill>
                <a:srgbClr val="002D55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BD0260-42A2-4346-9C28-7A95B46C6AED}"/>
              </a:ext>
            </a:extLst>
          </p:cNvPr>
          <p:cNvSpPr txBox="1"/>
          <p:nvPr/>
        </p:nvSpPr>
        <p:spPr>
          <a:xfrm>
            <a:off x="5267138" y="2316118"/>
            <a:ext cx="1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400" b="1" dirty="0">
                <a:solidFill>
                  <a:srgbClr val="002D55"/>
                </a:solidFill>
              </a:rPr>
              <a:t>Montes </a:t>
            </a:r>
            <a:r>
              <a:rPr lang="de-DE" sz="1400" b="1" dirty="0" err="1">
                <a:solidFill>
                  <a:srgbClr val="002D55"/>
                </a:solidFill>
              </a:rPr>
              <a:t>nascetur</a:t>
            </a:r>
            <a:endParaRPr lang="de-DE" sz="1400" b="1" dirty="0">
              <a:solidFill>
                <a:srgbClr val="002D55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27D07D-4B46-4D4B-9B1E-64FE4B384619}"/>
              </a:ext>
            </a:extLst>
          </p:cNvPr>
          <p:cNvSpPr txBox="1"/>
          <p:nvPr/>
        </p:nvSpPr>
        <p:spPr>
          <a:xfrm>
            <a:off x="1757310" y="2316118"/>
            <a:ext cx="1491082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6990">
              <a:lnSpc>
                <a:spcPts val="1800"/>
              </a:lnSpc>
              <a:spcAft>
                <a:spcPts val="600"/>
              </a:spcAft>
            </a:pPr>
            <a:r>
              <a:rPr lang="de-DE" sz="1400" b="1" spc="-10" dirty="0">
                <a:solidFill>
                  <a:srgbClr val="001856"/>
                </a:solidFill>
                <a:latin typeface="Arial"/>
                <a:cs typeface="Arial"/>
              </a:rPr>
              <a:t>Maecenas</a:t>
            </a:r>
            <a:r>
              <a:rPr lang="de-DE" sz="1400" b="1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porttitor</a:t>
            </a:r>
            <a:r>
              <a:rPr lang="de-DE" sz="1400" b="1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congue</a:t>
            </a:r>
            <a:r>
              <a:rPr lang="de-DE" sz="1400" b="1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r>
              <a:rPr lang="de-DE" sz="1400" b="1" spc="-10" dirty="0">
                <a:solidFill>
                  <a:srgbClr val="001856"/>
                </a:solidFill>
                <a:latin typeface="Arial"/>
                <a:cs typeface="Arial"/>
              </a:rPr>
              <a:t>:</a:t>
            </a:r>
            <a:endParaRPr lang="de-DE" sz="1400" dirty="0">
              <a:latin typeface="Arial"/>
              <a:cs typeface="Arial"/>
            </a:endParaRPr>
          </a:p>
          <a:p>
            <a:pPr marR="5080">
              <a:lnSpc>
                <a:spcPts val="1800"/>
              </a:lnSpc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Fusce</a:t>
            </a:r>
            <a:r>
              <a:rPr lang="de-DE" sz="1400" spc="-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posuere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.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sz="140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sed</a:t>
            </a:r>
            <a:r>
              <a:rPr lang="de-DE" sz="140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pulvinar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ultricies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commodo</a:t>
            </a:r>
            <a:r>
              <a:rPr lang="de-DE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ligula</a:t>
            </a:r>
            <a:r>
              <a:rPr lang="de-DE"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0" dirty="0" err="1">
                <a:solidFill>
                  <a:srgbClr val="001856"/>
                </a:solidFill>
                <a:latin typeface="Arial"/>
                <a:cs typeface="Arial"/>
              </a:rPr>
              <a:t>eget</a:t>
            </a:r>
            <a:r>
              <a:rPr lang="de-DE" sz="140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0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sz="1400" spc="-2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96FD998-2AE6-4E95-9CE8-4D7C0022FAB0}"/>
              </a:ext>
            </a:extLst>
          </p:cNvPr>
          <p:cNvSpPr txBox="1"/>
          <p:nvPr/>
        </p:nvSpPr>
        <p:spPr>
          <a:xfrm>
            <a:off x="431992" y="2316118"/>
            <a:ext cx="1400400" cy="199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04139">
              <a:lnSpc>
                <a:spcPts val="1800"/>
              </a:lnSpc>
              <a:spcAft>
                <a:spcPts val="600"/>
              </a:spcAft>
            </a:pPr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e-DE" sz="1400" b="1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r>
              <a:rPr lang="de-DE" sz="1400" b="1" spc="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endParaRPr lang="de-DE" sz="1400" dirty="0">
              <a:latin typeface="Arial"/>
              <a:cs typeface="Arial"/>
            </a:endParaRPr>
          </a:p>
          <a:p>
            <a:pPr marL="216000" indent="-144000">
              <a:lnSpc>
                <a:spcPts val="1800"/>
              </a:lnSpc>
              <a:buFont typeface="Arial" panose="020B0604020202020204" pitchFamily="34" charset="0"/>
              <a:buChar char="›"/>
            </a:pP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Consecetuer</a:t>
            </a:r>
            <a:endParaRPr lang="de-DE" sz="1400" dirty="0">
              <a:latin typeface="Arial"/>
              <a:cs typeface="Arial"/>
            </a:endParaRPr>
          </a:p>
          <a:p>
            <a:pPr marL="216000" indent="-144000">
              <a:lnSpc>
                <a:spcPts val="1800"/>
              </a:lnSpc>
              <a:buFont typeface="Arial" panose="020B0604020202020204" pitchFamily="34" charset="0"/>
              <a:buChar char="›"/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sz="140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endParaRPr lang="de-DE" sz="1400" spc="-2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>
              <a:lnSpc>
                <a:spcPts val="1800"/>
              </a:lnSpc>
              <a:buFont typeface="Arial" panose="020B0604020202020204" pitchFamily="34" charset="0"/>
              <a:buChar char="›"/>
            </a:pPr>
            <a:endParaRPr lang="de-DE" sz="1200" spc="-2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endParaRPr lang="de-DE" sz="1200" spc="-20" dirty="0">
              <a:solidFill>
                <a:srgbClr val="001856"/>
              </a:solidFill>
              <a:latin typeface="Arial"/>
              <a:cs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89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28886E-B5A0-401A-8882-F560ECFD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C79C15-BEEB-4DA5-82E4-9671DD77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86DF7F-B98D-4C6E-B68E-A9B111BD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406400">
              <a:spcAft>
                <a:spcPts val="600"/>
              </a:spcAft>
            </a:pPr>
            <a:r>
              <a:rPr lang="da-DK" sz="1400" b="1" dirty="0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a-DK" sz="1400" b="1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a-DK" sz="1400" b="1" dirty="0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r>
              <a:rPr lang="da-DK" sz="1400" b="1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a-DK" sz="1400" b="1" spc="-10" dirty="0">
                <a:solidFill>
                  <a:srgbClr val="001856"/>
                </a:solidFill>
                <a:latin typeface="Arial"/>
                <a:cs typeface="Arial"/>
              </a:rPr>
              <a:t>dolor </a:t>
            </a:r>
            <a:r>
              <a:rPr lang="da-DK" sz="1400" b="1" dirty="0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a-DK" sz="1400" b="1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a-DK" sz="1400" b="1" spc="-20" dirty="0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endParaRPr lang="da-DK" sz="1400" dirty="0">
              <a:latin typeface="Arial"/>
              <a:cs typeface="Arial"/>
            </a:endParaRPr>
          </a:p>
          <a:p>
            <a:pPr marL="216000" marR="406400" indent="-144000">
              <a:buFont typeface="Arial" panose="020B0604020202020204" pitchFamily="34" charset="0"/>
              <a:buChar char="›"/>
            </a:pPr>
            <a:endParaRPr lang="de-DE" b="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marR="406400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b="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,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b="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endParaRPr lang="de-DE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Maecenas</a:t>
            </a:r>
            <a:r>
              <a:rPr lang="de-DE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porttitor</a:t>
            </a:r>
            <a:endParaRPr lang="de-DE" b="0" dirty="0">
              <a:latin typeface="Arial"/>
              <a:cs typeface="Arial"/>
            </a:endParaRPr>
          </a:p>
          <a:p>
            <a:pPr marL="216000" marR="394970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congue</a:t>
            </a:r>
            <a:r>
              <a:rPr lang="de-DE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endParaRPr lang="de-DE" b="0" spc="-10" dirty="0">
              <a:latin typeface="Arial"/>
              <a:cs typeface="Arial"/>
            </a:endParaRPr>
          </a:p>
          <a:p>
            <a:pPr marL="216000" marR="394970" indent="-144000">
              <a:buFont typeface="Arial" panose="020B0604020202020204" pitchFamily="34" charset="0"/>
              <a:buChar char="›"/>
            </a:pP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Fusce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posuere</a:t>
            </a:r>
            <a:endParaRPr lang="de-DE" b="0" dirty="0">
              <a:latin typeface="Arial"/>
              <a:cs typeface="Arial"/>
            </a:endParaRPr>
          </a:p>
          <a:p>
            <a:pPr marL="216000" marR="5080" indent="-144000">
              <a:buFont typeface="Arial" panose="020B0604020202020204" pitchFamily="34" charset="0"/>
              <a:buChar char="›"/>
            </a:pP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sed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pulvinar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ultricies</a:t>
            </a:r>
            <a:endParaRPr lang="de-DE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25F8294-0D41-470F-9720-AF878833C3D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sz="1400" b="1" dirty="0">
                <a:solidFill>
                  <a:srgbClr val="001856"/>
                </a:solidFill>
                <a:latin typeface="Arial"/>
                <a:cs typeface="Arial"/>
              </a:rPr>
              <a:t>Eros</a:t>
            </a:r>
            <a:r>
              <a:rPr lang="de-DE" sz="1400" b="1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de-DE" sz="1400" b="1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20" dirty="0" err="1">
                <a:solidFill>
                  <a:srgbClr val="001856"/>
                </a:solidFill>
                <a:latin typeface="Arial"/>
                <a:cs typeface="Arial"/>
              </a:rPr>
              <a:t>urna</a:t>
            </a:r>
            <a:endParaRPr lang="de-DE" spc="-20" dirty="0">
              <a:latin typeface="Arial"/>
              <a:cs typeface="Arial"/>
            </a:endParaRPr>
          </a:p>
          <a:p>
            <a:pPr marL="216000" indent="-144000"/>
            <a:endParaRPr lang="de-DE" b="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14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Purus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lectus</a:t>
            </a:r>
            <a:endParaRPr lang="de-DE" b="0" dirty="0">
              <a:latin typeface="Arial"/>
              <a:cs typeface="Arial"/>
            </a:endParaRPr>
          </a:p>
          <a:p>
            <a:pPr marL="216000" indent="-144000"/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malesuada</a:t>
            </a:r>
            <a:r>
              <a:rPr lang="de-DE" b="0" spc="-9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libero</a:t>
            </a:r>
            <a:endParaRPr lang="de-DE" b="0" dirty="0">
              <a:latin typeface="Arial"/>
              <a:cs typeface="Arial"/>
            </a:endParaRPr>
          </a:p>
          <a:p>
            <a:pPr marL="216000" marR="508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0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b="0" spc="-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commodo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eros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urna</a:t>
            </a:r>
            <a:endParaRPr lang="de-DE" b="0" dirty="0">
              <a:latin typeface="Arial"/>
              <a:cs typeface="Arial"/>
            </a:endParaRPr>
          </a:p>
          <a:p>
            <a:pPr marL="216000" marR="32258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Nunc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viverra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imperdiet</a:t>
            </a:r>
            <a:r>
              <a:rPr lang="de-DE" b="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endParaRPr lang="de-DE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AE3169-6441-43D4-AF62-AB1914F19D0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Pellentesque</a:t>
            </a:r>
            <a:endParaRPr lang="de-DE" spc="-10" dirty="0">
              <a:solidFill>
                <a:srgbClr val="00185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habitant</a:t>
            </a:r>
            <a:endParaRPr lang="fr-FR" b="0" spc="-10" dirty="0">
              <a:solidFill>
                <a:srgbClr val="001856"/>
              </a:solidFill>
              <a:latin typeface="Arial"/>
              <a:cs typeface="Arial"/>
            </a:endParaRPr>
          </a:p>
          <a:p>
            <a:endParaRPr lang="fr-FR" b="0" dirty="0">
              <a:solidFill>
                <a:srgbClr val="00185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fr-FR" b="0" spc="1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 err="1">
                <a:solidFill>
                  <a:srgbClr val="001856"/>
                </a:solidFill>
                <a:latin typeface="Arial"/>
                <a:cs typeface="Arial"/>
              </a:rPr>
              <a:t>Pellentesque</a:t>
            </a:r>
            <a:endParaRPr lang="fr-FR" b="0" dirty="0">
              <a:latin typeface="Arial"/>
              <a:cs typeface="Arial"/>
            </a:endParaRPr>
          </a:p>
          <a:p>
            <a:pPr marL="252000" indent="-144000"/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habitant</a:t>
            </a:r>
            <a:r>
              <a:rPr lang="fr-FR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morbi</a:t>
            </a:r>
            <a:endParaRPr lang="fr-FR" b="0" dirty="0">
              <a:latin typeface="Arial"/>
              <a:cs typeface="Arial"/>
            </a:endParaRPr>
          </a:p>
          <a:p>
            <a:pPr marL="252000" marR="5080" indent="-144000"/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fr-FR" b="0" spc="1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Tristique</a:t>
            </a:r>
            <a:r>
              <a:rPr lang="fr-FR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 err="1">
                <a:solidFill>
                  <a:srgbClr val="001856"/>
                </a:solidFill>
                <a:latin typeface="Arial"/>
                <a:cs typeface="Arial"/>
              </a:rPr>
              <a:t>senectus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fr-FR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netus</a:t>
            </a:r>
            <a:r>
              <a:rPr lang="fr-FR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25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endParaRPr lang="fr-FR" b="0" dirty="0">
              <a:latin typeface="Arial"/>
              <a:cs typeface="Arial"/>
            </a:endParaRPr>
          </a:p>
          <a:p>
            <a:pPr marL="252000" indent="-144000"/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fr-FR" b="0" spc="1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Ac</a:t>
            </a:r>
            <a:r>
              <a:rPr lang="fr-FR" b="0" spc="-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turpis</a:t>
            </a:r>
            <a:r>
              <a:rPr lang="fr-FR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 err="1">
                <a:solidFill>
                  <a:srgbClr val="001856"/>
                </a:solidFill>
                <a:latin typeface="Arial"/>
                <a:cs typeface="Arial"/>
              </a:rPr>
              <a:t>egestas</a:t>
            </a:r>
            <a:endParaRPr lang="fr-FR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AF75F9F-8A6E-4C50-B2C6-543688E65CB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Proin</a:t>
            </a:r>
            <a:endParaRPr lang="de-DE" sz="1400" b="1" dirty="0">
              <a:solidFill>
                <a:srgbClr val="00185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1400" b="1" spc="-10" dirty="0" err="1">
                <a:solidFill>
                  <a:srgbClr val="001856"/>
                </a:solidFill>
                <a:latin typeface="Arial"/>
                <a:cs typeface="Arial"/>
              </a:rPr>
              <a:t>pharetra</a:t>
            </a:r>
            <a:endParaRPr lang="de-DE" b="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/>
            <a:endParaRPr lang="de-DE" b="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14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Proin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pharetra</a:t>
            </a:r>
            <a:endParaRPr lang="de-DE" b="0" dirty="0">
              <a:latin typeface="Arial"/>
              <a:cs typeface="Arial"/>
            </a:endParaRPr>
          </a:p>
          <a:p>
            <a:pPr marL="216000" indent="-144000"/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nonummy</a:t>
            </a:r>
            <a:r>
              <a:rPr lang="de-DE" b="0" spc="-6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>
                <a:solidFill>
                  <a:srgbClr val="001856"/>
                </a:solidFill>
                <a:latin typeface="Arial"/>
                <a:cs typeface="Arial"/>
              </a:rPr>
              <a:t>pede</a:t>
            </a:r>
            <a:endParaRPr lang="de-DE" b="0" dirty="0">
              <a:latin typeface="Arial"/>
              <a:cs typeface="Arial"/>
            </a:endParaRPr>
          </a:p>
          <a:p>
            <a:pPr marL="21600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0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Mauris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de-DE" b="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orci</a:t>
            </a:r>
            <a:endParaRPr lang="de-DE" b="0" dirty="0">
              <a:latin typeface="Arial"/>
              <a:cs typeface="Arial"/>
            </a:endParaRPr>
          </a:p>
          <a:p>
            <a:pPr marL="21600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9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Malesuada</a:t>
            </a:r>
            <a:r>
              <a:rPr lang="de-DE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fames</a:t>
            </a:r>
            <a:endParaRPr lang="de-DE" b="0" dirty="0">
              <a:latin typeface="Arial"/>
              <a:cs typeface="Arial"/>
            </a:endParaRPr>
          </a:p>
          <a:p>
            <a:pPr marL="216000" marR="508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0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Donec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pede</a:t>
            </a:r>
            <a:r>
              <a:rPr lang="de-DE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,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fringilla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5" dirty="0" err="1">
                <a:solidFill>
                  <a:srgbClr val="001856"/>
                </a:solidFill>
                <a:latin typeface="Arial"/>
                <a:cs typeface="Arial"/>
              </a:rPr>
              <a:t>vel</a:t>
            </a:r>
            <a:endParaRPr lang="de-DE" b="0" dirty="0">
              <a:latin typeface="Arial"/>
              <a:cs typeface="Arial"/>
            </a:endParaRPr>
          </a:p>
          <a:p>
            <a:pPr marL="216000" indent="-144000"/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b="0" spc="1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Vulputate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0" dirty="0" err="1">
                <a:solidFill>
                  <a:srgbClr val="001856"/>
                </a:solidFill>
                <a:latin typeface="Arial"/>
                <a:cs typeface="Arial"/>
              </a:rPr>
              <a:t>eget</a:t>
            </a:r>
            <a:endParaRPr lang="de-DE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C4B48F-AD77-4648-9680-736B306E9A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Linearer Prozess mit </a:t>
            </a:r>
            <a:r>
              <a:rPr lang="de-DE" dirty="0" err="1"/>
              <a:t>Textboxen</a:t>
            </a:r>
            <a:r>
              <a:rPr lang="de-DE" dirty="0"/>
              <a:t> und Überschriften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C5A2D24-05CA-4BFA-B9D7-A86D379BBB33}"/>
              </a:ext>
            </a:extLst>
          </p:cNvPr>
          <p:cNvCxnSpPr/>
          <p:nvPr/>
        </p:nvCxnSpPr>
        <p:spPr>
          <a:xfrm>
            <a:off x="2051990" y="1565341"/>
            <a:ext cx="360000" cy="0"/>
          </a:xfrm>
          <a:prstGeom prst="straightConnector1">
            <a:avLst/>
          </a:prstGeom>
          <a:ln w="38100" cap="sq">
            <a:miter lim="800000"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31F7144-FA22-4659-8AFB-B94C5E72A109}"/>
              </a:ext>
            </a:extLst>
          </p:cNvPr>
          <p:cNvCxnSpPr/>
          <p:nvPr/>
        </p:nvCxnSpPr>
        <p:spPr>
          <a:xfrm>
            <a:off x="4149225" y="1565341"/>
            <a:ext cx="360000" cy="0"/>
          </a:xfrm>
          <a:prstGeom prst="straightConnector1">
            <a:avLst/>
          </a:prstGeom>
          <a:ln w="38100" cap="sq">
            <a:miter lim="800000"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E149150-D6D6-472E-B7C4-4B5575FE2CD4}"/>
              </a:ext>
            </a:extLst>
          </p:cNvPr>
          <p:cNvCxnSpPr/>
          <p:nvPr/>
        </p:nvCxnSpPr>
        <p:spPr>
          <a:xfrm>
            <a:off x="6242984" y="1565342"/>
            <a:ext cx="360000" cy="0"/>
          </a:xfrm>
          <a:prstGeom prst="straightConnector1">
            <a:avLst/>
          </a:prstGeom>
          <a:ln w="38100" cap="sq">
            <a:miter lim="800000"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00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02F42-3C46-4066-A5D5-0D8E0F4F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Entwicklung, Prozess (3 Stufen)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3BA778-FB1C-4065-A97E-C4275916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937708"/>
            <a:ext cx="2521665" cy="2623988"/>
          </a:xfrm>
          <a:solidFill>
            <a:srgbClr val="EBF5FF"/>
          </a:solidFill>
        </p:spPr>
        <p:txBody>
          <a:bodyPr/>
          <a:lstStyle/>
          <a:p>
            <a:pPr marL="36000"/>
            <a:r>
              <a:rPr lang="de-DE" dirty="0"/>
              <a:t>Text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B31FF1-9A4A-414D-A0F4-B05D1B59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629D98-977B-408B-9C5F-6DE39839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CFE138-DD11-49C4-8CB2-4FE8C49E37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65200" y="1937708"/>
            <a:ext cx="2523600" cy="2623988"/>
          </a:xfrm>
          <a:solidFill>
            <a:srgbClr val="EBF5FF"/>
          </a:solidFill>
        </p:spPr>
        <p:txBody>
          <a:bodyPr/>
          <a:lstStyle/>
          <a:p>
            <a:pPr marL="36000"/>
            <a:r>
              <a:rPr lang="de-DE" dirty="0"/>
              <a:t>Text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0A3381F-354F-48D0-B022-70B939E59B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400" y="1937706"/>
            <a:ext cx="2523600" cy="2623989"/>
          </a:xfrm>
          <a:solidFill>
            <a:srgbClr val="EBF5FF"/>
          </a:solidFill>
        </p:spPr>
        <p:txBody>
          <a:bodyPr/>
          <a:lstStyle/>
          <a:p>
            <a:pPr marL="36000"/>
            <a:r>
              <a:rPr lang="de-DE" dirty="0"/>
              <a:t>Text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5EF095CD-7FAF-4A4A-80D4-BDE56609E0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275" y="1318023"/>
            <a:ext cx="2398326" cy="444103"/>
          </a:xfrm>
          <a:prstGeom prst="chevron">
            <a:avLst>
              <a:gd name="adj" fmla="val 23436"/>
            </a:avLst>
          </a:prstGeom>
          <a:noFill/>
          <a:ln w="28575">
            <a:solidFill>
              <a:srgbClr val="002D55"/>
            </a:solidFill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de-DE" altLang="en-US" sz="1400" b="1" dirty="0">
                <a:solidFill>
                  <a:srgbClr val="002D55"/>
                </a:solidFill>
              </a:rPr>
              <a:t>Überschrift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2D70EF5-5917-4887-9C8C-F8A53397ED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12854" y="1318023"/>
            <a:ext cx="2362142" cy="444103"/>
          </a:xfrm>
          <a:prstGeom prst="chevron">
            <a:avLst>
              <a:gd name="adj" fmla="val 23436"/>
            </a:avLst>
          </a:prstGeom>
          <a:noFill/>
          <a:ln w="28575">
            <a:solidFill>
              <a:srgbClr val="002D55"/>
            </a:solidFill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de-DE" altLang="en-US" sz="1400" b="1" dirty="0">
                <a:solidFill>
                  <a:srgbClr val="002D55"/>
                </a:solidFill>
              </a:rPr>
              <a:t>Überschrift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F9CC8520-5F0F-4DE2-8626-05D214C0EE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1649" y="1309306"/>
            <a:ext cx="2397600" cy="444103"/>
          </a:xfrm>
          <a:prstGeom prst="chevron">
            <a:avLst>
              <a:gd name="adj" fmla="val 23436"/>
            </a:avLst>
          </a:prstGeom>
          <a:noFill/>
          <a:ln w="28575">
            <a:solidFill>
              <a:schemeClr val="tx1"/>
            </a:solidFill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de-DE" altLang="en-US" sz="1400" b="1" dirty="0">
                <a:solidFill>
                  <a:srgbClr val="002D55"/>
                </a:solidFill>
              </a:rPr>
              <a:t>Überschrift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77254A7-A37D-4E15-8D08-7280B33120EF}"/>
              </a:ext>
            </a:extLst>
          </p:cNvPr>
          <p:cNvSpPr txBox="1"/>
          <p:nvPr/>
        </p:nvSpPr>
        <p:spPr>
          <a:xfrm>
            <a:off x="367240" y="1188086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60005"/>
                </a:solidFill>
                <a:latin typeface="Arial"/>
                <a:cs typeface="Arial"/>
              </a:rPr>
              <a:t>1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299903E1-F595-4663-94E2-7A358D19098B}"/>
              </a:ext>
            </a:extLst>
          </p:cNvPr>
          <p:cNvSpPr txBox="1"/>
          <p:nvPr/>
        </p:nvSpPr>
        <p:spPr>
          <a:xfrm>
            <a:off x="3232819" y="1188086"/>
            <a:ext cx="280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b="1" spc="-5" dirty="0">
                <a:solidFill>
                  <a:srgbClr val="E60005"/>
                </a:solidFill>
                <a:latin typeface="Arial"/>
                <a:cs typeface="Arial"/>
              </a:rPr>
              <a:t>2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C623048-22E7-429E-BF37-6345490F0EE6}"/>
              </a:ext>
            </a:extLst>
          </p:cNvPr>
          <p:cNvSpPr txBox="1"/>
          <p:nvPr/>
        </p:nvSpPr>
        <p:spPr>
          <a:xfrm>
            <a:off x="6062214" y="1184111"/>
            <a:ext cx="280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b="1" spc="-5" dirty="0">
                <a:solidFill>
                  <a:srgbClr val="E60005"/>
                </a:solidFill>
                <a:latin typeface="Arial"/>
                <a:cs typeface="Arial"/>
              </a:rPr>
              <a:t>3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27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02F42-3C46-4066-A5D5-0D8E0F4F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Entwicklung, Prozess (5 Stufen)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3BA778-FB1C-4065-A97E-C4275916D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48" y="1864642"/>
            <a:ext cx="1072752" cy="919040"/>
          </a:xfrm>
          <a:noFill/>
        </p:spPr>
        <p:txBody>
          <a:bodyPr/>
          <a:lstStyle/>
          <a:p>
            <a:pPr marL="36000">
              <a:lnSpc>
                <a:spcPts val="1600"/>
              </a:lnSpc>
            </a:pPr>
            <a:r>
              <a:rPr lang="de-DE" sz="1200" b="0" dirty="0">
                <a:solidFill>
                  <a:srgbClr val="002D55"/>
                </a:solidFill>
              </a:rPr>
              <a:t>Hier steht der entsprechende Text zur Überschrift.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B31FF1-9A4A-414D-A0F4-B05D1B59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629D98-977B-408B-9C5F-6DE39839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34</a:t>
            </a:fld>
            <a:endParaRPr lang="de-DE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FF91CDB-7189-4ABB-9949-E830110D3B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18048" y="1268016"/>
            <a:ext cx="1191815" cy="491728"/>
          </a:xfrm>
          <a:prstGeom prst="chevron">
            <a:avLst>
              <a:gd name="adj" fmla="val 26044"/>
            </a:avLst>
          </a:prstGeom>
          <a:solidFill>
            <a:srgbClr val="EBF5FF"/>
          </a:solidFill>
          <a:ln>
            <a:noFill/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SzPct val="120000"/>
            </a:pPr>
            <a:r>
              <a:rPr lang="de-DE" altLang="en-US" sz="1400" b="1" dirty="0">
                <a:solidFill>
                  <a:srgbClr val="E60005"/>
                </a:solidFill>
              </a:rPr>
              <a:t>Über </a:t>
            </a:r>
            <a:r>
              <a:rPr lang="de-DE" altLang="en-US" sz="1400" b="1" dirty="0" err="1">
                <a:solidFill>
                  <a:srgbClr val="E60005"/>
                </a:solidFill>
              </a:rPr>
              <a:t>schrift</a:t>
            </a:r>
            <a:endParaRPr lang="de-DE" altLang="en-US" sz="1400" b="1" dirty="0">
              <a:solidFill>
                <a:srgbClr val="E60005"/>
              </a:solidFill>
            </a:endParaRP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12AAEAB0-867D-4DEE-BF0F-55EFCDC590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8438" y="1772841"/>
            <a:ext cx="1193006" cy="491728"/>
          </a:xfrm>
          <a:prstGeom prst="chevron">
            <a:avLst>
              <a:gd name="adj" fmla="val 26070"/>
            </a:avLst>
          </a:prstGeom>
          <a:solidFill>
            <a:srgbClr val="EBF5FF"/>
          </a:solidFill>
          <a:ln>
            <a:noFill/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SzPct val="120000"/>
            </a:pPr>
            <a:r>
              <a:rPr lang="de-DE" altLang="en-US" sz="1400" b="1" dirty="0">
                <a:solidFill>
                  <a:srgbClr val="E60005"/>
                </a:solidFill>
              </a:rPr>
              <a:t>Über </a:t>
            </a:r>
            <a:r>
              <a:rPr lang="de-DE" altLang="en-US" sz="1400" b="1" dirty="0" err="1">
                <a:solidFill>
                  <a:srgbClr val="E60005"/>
                </a:solidFill>
              </a:rPr>
              <a:t>schrift</a:t>
            </a:r>
            <a:endParaRPr lang="de-DE" altLang="en-US" sz="1400" b="1" dirty="0">
              <a:solidFill>
                <a:srgbClr val="E60005"/>
              </a:solidFill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12EBA075-2ED5-4DD8-B7E6-BB9E7B466B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95888" y="2801541"/>
            <a:ext cx="1193006" cy="491728"/>
          </a:xfrm>
          <a:prstGeom prst="chevron">
            <a:avLst>
              <a:gd name="adj" fmla="val 26070"/>
            </a:avLst>
          </a:prstGeom>
          <a:solidFill>
            <a:srgbClr val="EBF5FF"/>
          </a:solidFill>
          <a:ln>
            <a:noFill/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</a:pPr>
            <a:r>
              <a:rPr lang="de-DE" altLang="en-US" sz="1400" b="1" dirty="0">
                <a:solidFill>
                  <a:srgbClr val="E60005"/>
                </a:solidFill>
              </a:rPr>
              <a:t>Über </a:t>
            </a:r>
            <a:r>
              <a:rPr lang="de-DE" altLang="en-US" sz="1400" b="1" dirty="0" err="1">
                <a:solidFill>
                  <a:srgbClr val="E60005"/>
                </a:solidFill>
              </a:rPr>
              <a:t>schrift</a:t>
            </a:r>
            <a:endParaRPr lang="de-DE" altLang="en-US" sz="1400" b="1" dirty="0">
              <a:solidFill>
                <a:srgbClr val="E60005"/>
              </a:solidFill>
            </a:endParaRP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8FB69BB3-8553-451C-90E8-AB3150699F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1275" y="3315891"/>
            <a:ext cx="1190625" cy="491728"/>
          </a:xfrm>
          <a:prstGeom prst="chevron">
            <a:avLst>
              <a:gd name="adj" fmla="val 26018"/>
            </a:avLst>
          </a:prstGeom>
          <a:solidFill>
            <a:srgbClr val="EBF5FF"/>
          </a:solidFill>
          <a:ln>
            <a:noFill/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</a:pPr>
            <a:r>
              <a:rPr lang="de-DE" altLang="en-US" sz="1400" b="1" dirty="0">
                <a:solidFill>
                  <a:srgbClr val="E60005"/>
                </a:solidFill>
              </a:rPr>
              <a:t>Über </a:t>
            </a:r>
            <a:r>
              <a:rPr lang="de-DE" altLang="en-US" sz="1400" b="1" dirty="0" err="1">
                <a:solidFill>
                  <a:srgbClr val="E60005"/>
                </a:solidFill>
              </a:rPr>
              <a:t>schrift</a:t>
            </a:r>
            <a:endParaRPr lang="de-DE" altLang="en-US" sz="1400" b="1" dirty="0">
              <a:solidFill>
                <a:srgbClr val="E60005"/>
              </a:solidFill>
            </a:endParaRP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24D2CAB6-31EA-4B47-84D2-046B380C03BC}"/>
              </a:ext>
            </a:extLst>
          </p:cNvPr>
          <p:cNvSpPr txBox="1">
            <a:spLocks/>
          </p:cNvSpPr>
          <p:nvPr/>
        </p:nvSpPr>
        <p:spPr>
          <a:xfrm>
            <a:off x="2704675" y="2392940"/>
            <a:ext cx="1072752" cy="9190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ts val="1600"/>
              </a:lnSpc>
            </a:pPr>
            <a:r>
              <a:rPr lang="de-DE" sz="1200" b="0" dirty="0">
                <a:solidFill>
                  <a:srgbClr val="002D55"/>
                </a:solidFill>
              </a:rPr>
              <a:t>Hier steht der entsprechende Text zur Überschrift.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6D2A554-A11F-487E-B805-0A02DEBB18A8}"/>
              </a:ext>
            </a:extLst>
          </p:cNvPr>
          <p:cNvSpPr txBox="1">
            <a:spLocks/>
          </p:cNvSpPr>
          <p:nvPr/>
        </p:nvSpPr>
        <p:spPr>
          <a:xfrm>
            <a:off x="3983831" y="2888579"/>
            <a:ext cx="1072752" cy="9190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ts val="1600"/>
              </a:lnSpc>
            </a:pPr>
            <a:r>
              <a:rPr lang="de-DE" sz="1200" b="0" dirty="0">
                <a:solidFill>
                  <a:srgbClr val="002D55"/>
                </a:solidFill>
              </a:rPr>
              <a:t>Hier steht der entsprechende Text zur Überschrift.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B739723-1155-41FE-8FB1-82B18C8DADD6}"/>
              </a:ext>
            </a:extLst>
          </p:cNvPr>
          <p:cNvSpPr txBox="1">
            <a:spLocks/>
          </p:cNvSpPr>
          <p:nvPr/>
        </p:nvSpPr>
        <p:spPr>
          <a:xfrm>
            <a:off x="5195888" y="3397747"/>
            <a:ext cx="1072752" cy="9190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ts val="1600"/>
              </a:lnSpc>
            </a:pPr>
            <a:r>
              <a:rPr lang="de-DE" sz="1200" b="0" dirty="0">
                <a:solidFill>
                  <a:srgbClr val="002D55"/>
                </a:solidFill>
              </a:rPr>
              <a:t>Hier steht der entsprechende Text zur Überschrift.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5BA77CCA-3C00-48CE-830F-FDBBB978767A}"/>
              </a:ext>
            </a:extLst>
          </p:cNvPr>
          <p:cNvSpPr txBox="1">
            <a:spLocks/>
          </p:cNvSpPr>
          <p:nvPr/>
        </p:nvSpPr>
        <p:spPr>
          <a:xfrm>
            <a:off x="6388894" y="3926269"/>
            <a:ext cx="1072752" cy="81100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lnSpc>
                <a:spcPts val="1600"/>
              </a:lnSpc>
            </a:pPr>
            <a:r>
              <a:rPr lang="de-DE" sz="1200" b="0" dirty="0">
                <a:solidFill>
                  <a:srgbClr val="002D55"/>
                </a:solidFill>
              </a:rPr>
              <a:t>Hier steht der entsprechende Text zur Überschrift.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77254A7-A37D-4E15-8D08-7280B33120EF}"/>
              </a:ext>
            </a:extLst>
          </p:cNvPr>
          <p:cNvSpPr txBox="1"/>
          <p:nvPr/>
        </p:nvSpPr>
        <p:spPr>
          <a:xfrm>
            <a:off x="1453997" y="1071196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60005"/>
                </a:solidFill>
                <a:latin typeface="Arial"/>
                <a:cs typeface="Arial"/>
              </a:rPr>
              <a:t>1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299903E1-F595-4663-94E2-7A358D19098B}"/>
              </a:ext>
            </a:extLst>
          </p:cNvPr>
          <p:cNvSpPr txBox="1"/>
          <p:nvPr/>
        </p:nvSpPr>
        <p:spPr>
          <a:xfrm>
            <a:off x="2652198" y="1565106"/>
            <a:ext cx="280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b="1" spc="-5" dirty="0">
                <a:solidFill>
                  <a:srgbClr val="E60005"/>
                </a:solidFill>
                <a:latin typeface="Arial"/>
                <a:cs typeface="Arial"/>
              </a:rPr>
              <a:t>2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FDFFF769-ED33-443E-9B2D-2EBD71CD76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3831" y="2291954"/>
            <a:ext cx="1190625" cy="491728"/>
          </a:xfrm>
          <a:prstGeom prst="chevron">
            <a:avLst>
              <a:gd name="adj" fmla="val 26018"/>
            </a:avLst>
          </a:prstGeom>
          <a:solidFill>
            <a:srgbClr val="EBF5FF"/>
          </a:solidFill>
          <a:ln>
            <a:noFill/>
          </a:ln>
          <a:effectLst/>
        </p:spPr>
        <p:txBody>
          <a:bodyPr lIns="135000" tIns="135000" rIns="135000" bIns="13500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SzPct val="120000"/>
            </a:pPr>
            <a:r>
              <a:rPr lang="de-DE" altLang="en-US" sz="1400" b="1" dirty="0">
                <a:solidFill>
                  <a:srgbClr val="E60005"/>
                </a:solidFill>
              </a:rPr>
              <a:t>Über </a:t>
            </a:r>
            <a:r>
              <a:rPr lang="de-DE" altLang="en-US" sz="1400" b="1" dirty="0" err="1">
                <a:solidFill>
                  <a:srgbClr val="E60005"/>
                </a:solidFill>
              </a:rPr>
              <a:t>schrift</a:t>
            </a:r>
            <a:endParaRPr lang="de-DE" altLang="en-US" sz="1400" b="1" dirty="0">
              <a:solidFill>
                <a:srgbClr val="E60005"/>
              </a:solidFill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C623048-22E7-429E-BF37-6345490F0EE6}"/>
              </a:ext>
            </a:extLst>
          </p:cNvPr>
          <p:cNvSpPr txBox="1"/>
          <p:nvPr/>
        </p:nvSpPr>
        <p:spPr>
          <a:xfrm>
            <a:off x="3915880" y="2070115"/>
            <a:ext cx="280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b="1" spc="-5" dirty="0">
                <a:solidFill>
                  <a:srgbClr val="E60005"/>
                </a:solidFill>
                <a:latin typeface="Arial"/>
                <a:cs typeface="Arial"/>
              </a:rPr>
              <a:t>3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A4E5BFC9-52AA-42B0-876F-1C4F0977B601}"/>
              </a:ext>
            </a:extLst>
          </p:cNvPr>
          <p:cNvSpPr txBox="1"/>
          <p:nvPr/>
        </p:nvSpPr>
        <p:spPr>
          <a:xfrm>
            <a:off x="5174456" y="2589623"/>
            <a:ext cx="280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b="1" spc="-5" dirty="0">
                <a:solidFill>
                  <a:srgbClr val="E60005"/>
                </a:solidFill>
                <a:latin typeface="Arial"/>
                <a:cs typeface="Arial"/>
              </a:rPr>
              <a:t>4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33AFC8A1-C7C1-4DBD-A982-ED0BACC1864D}"/>
              </a:ext>
            </a:extLst>
          </p:cNvPr>
          <p:cNvSpPr txBox="1"/>
          <p:nvPr/>
        </p:nvSpPr>
        <p:spPr>
          <a:xfrm>
            <a:off x="6407945" y="3114336"/>
            <a:ext cx="280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b="1" spc="-5" dirty="0">
                <a:solidFill>
                  <a:srgbClr val="E60005"/>
                </a:solidFill>
                <a:latin typeface="Arial"/>
                <a:cs typeface="Arial"/>
              </a:rPr>
              <a:t>5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788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2193CC8-EB7B-4B36-B4E2-EA4ABE4B5C7E}"/>
              </a:ext>
            </a:extLst>
          </p:cNvPr>
          <p:cNvSpPr/>
          <p:nvPr/>
        </p:nvSpPr>
        <p:spPr>
          <a:xfrm>
            <a:off x="-7" y="688522"/>
            <a:ext cx="9143999" cy="3766456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CC64A2-0614-4117-BD62-22B9DA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Kreisprozess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53D6-1B04-4FF5-A02D-341FAC4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650899-14B4-42CD-97B1-5187E9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35</a:t>
            </a:fld>
            <a:endParaRPr lang="de-DE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DC1516F-1AC2-4CA7-859D-B55CFEDE3E90}"/>
              </a:ext>
            </a:extLst>
          </p:cNvPr>
          <p:cNvSpPr txBox="1"/>
          <p:nvPr/>
        </p:nvSpPr>
        <p:spPr>
          <a:xfrm>
            <a:off x="435827" y="1506722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2D55"/>
                </a:solidFill>
                <a:latin typeface="Arial"/>
                <a:cs typeface="Arial"/>
              </a:rPr>
              <a:t>4</a:t>
            </a:r>
            <a:endParaRPr sz="36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9D6C7CA-70EF-4092-B842-1E26EA06C6E2}"/>
              </a:ext>
            </a:extLst>
          </p:cNvPr>
          <p:cNvSpPr txBox="1"/>
          <p:nvPr/>
        </p:nvSpPr>
        <p:spPr>
          <a:xfrm>
            <a:off x="859294" y="1604624"/>
            <a:ext cx="2052320" cy="6877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Nunc</a:t>
            </a:r>
            <a:r>
              <a:rPr sz="140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viverra</a:t>
            </a:r>
            <a:r>
              <a:rPr sz="140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imperdiet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enim.</a:t>
            </a:r>
            <a:r>
              <a:rPr sz="1400" spc="-3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Fusce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est.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Vivamus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 tellus.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59067E7-AFC6-4587-90AE-7B19CCA3CA63}"/>
              </a:ext>
            </a:extLst>
          </p:cNvPr>
          <p:cNvSpPr txBox="1"/>
          <p:nvPr/>
        </p:nvSpPr>
        <p:spPr>
          <a:xfrm>
            <a:off x="859294" y="2973705"/>
            <a:ext cx="2052320" cy="11392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Pellentesque</a:t>
            </a:r>
            <a:r>
              <a:rPr sz="140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habitant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morbi</a:t>
            </a:r>
            <a:r>
              <a:rPr sz="140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tristique</a:t>
            </a:r>
            <a:r>
              <a:rPr sz="1400" spc="-7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senectus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et</a:t>
            </a:r>
            <a:r>
              <a:rPr sz="1400" spc="-3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netus.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 marR="26670"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Et</a:t>
            </a:r>
            <a:r>
              <a:rPr sz="1400" spc="-2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malesuada</a:t>
            </a:r>
            <a:r>
              <a:rPr sz="140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fames</a:t>
            </a:r>
            <a:r>
              <a:rPr sz="140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D55"/>
                </a:solidFill>
                <a:latin typeface="Arial"/>
                <a:cs typeface="Arial"/>
              </a:rPr>
              <a:t>ac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turpis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egestas.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81868EE-4864-430B-85AF-ED8E27CD741D}"/>
              </a:ext>
            </a:extLst>
          </p:cNvPr>
          <p:cNvSpPr txBox="1"/>
          <p:nvPr/>
        </p:nvSpPr>
        <p:spPr>
          <a:xfrm>
            <a:off x="430987" y="2853225"/>
            <a:ext cx="280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2D55"/>
                </a:solidFill>
                <a:latin typeface="Arial"/>
                <a:cs typeface="Arial"/>
              </a:rPr>
              <a:t>3</a:t>
            </a:r>
            <a:endParaRPr sz="36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DE55B83-DA7F-4640-AC89-D44A5DF08EAB}"/>
              </a:ext>
            </a:extLst>
          </p:cNvPr>
          <p:cNvSpPr txBox="1"/>
          <p:nvPr/>
        </p:nvSpPr>
        <p:spPr>
          <a:xfrm>
            <a:off x="6740143" y="2973705"/>
            <a:ext cx="2068830" cy="9083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121920"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Fusce</a:t>
            </a:r>
            <a:r>
              <a:rPr sz="140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posuere</a:t>
            </a:r>
            <a:r>
              <a:rPr sz="1400" spc="-6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magna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sed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pulvinar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ultricies,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purus</a:t>
            </a:r>
            <a:r>
              <a:rPr sz="1400" spc="-4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lectus</a:t>
            </a:r>
            <a:r>
              <a:rPr sz="140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malesuada.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Libero</a:t>
            </a:r>
            <a:r>
              <a:rPr sz="1400" spc="-4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sit</a:t>
            </a:r>
            <a:r>
              <a:rPr sz="1400" spc="-2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amet</a:t>
            </a:r>
            <a:r>
              <a:rPr sz="1400" spc="-2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commodo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A3ECD73-1A9D-48F3-BFA0-6DB1725624CF}"/>
              </a:ext>
            </a:extLst>
          </p:cNvPr>
          <p:cNvSpPr txBox="1"/>
          <p:nvPr/>
        </p:nvSpPr>
        <p:spPr>
          <a:xfrm>
            <a:off x="6738789" y="1605419"/>
            <a:ext cx="1969384" cy="9090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Dolor</a:t>
            </a:r>
            <a:r>
              <a:rPr sz="1400" spc="-3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sit</a:t>
            </a:r>
            <a:r>
              <a:rPr sz="1400" spc="-2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D55"/>
                </a:solidFill>
                <a:latin typeface="Arial"/>
                <a:cs typeface="Arial"/>
              </a:rPr>
              <a:t>amet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consectetuer</a:t>
            </a:r>
            <a:r>
              <a:rPr sz="1400" spc="-9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adipiscing.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  <a:p>
            <a:pPr marR="143510">
              <a:lnSpc>
                <a:spcPts val="1800"/>
              </a:lnSpc>
            </a:pP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Elit</a:t>
            </a:r>
            <a:r>
              <a:rPr sz="1400" spc="-3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maecenas</a:t>
            </a:r>
            <a:r>
              <a:rPr sz="1400" spc="-55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porttitor </a:t>
            </a:r>
            <a:r>
              <a:rPr sz="1400" dirty="0">
                <a:solidFill>
                  <a:srgbClr val="002D55"/>
                </a:solidFill>
                <a:latin typeface="Arial"/>
                <a:cs typeface="Arial"/>
              </a:rPr>
              <a:t>congue</a:t>
            </a:r>
            <a:r>
              <a:rPr sz="1400" spc="-50" dirty="0">
                <a:solidFill>
                  <a:srgbClr val="002D5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D55"/>
                </a:solidFill>
                <a:latin typeface="Arial"/>
                <a:cs typeface="Arial"/>
              </a:rPr>
              <a:t>massa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96FE288-86E2-49AD-8529-82FE7AEFD43C}"/>
              </a:ext>
            </a:extLst>
          </p:cNvPr>
          <p:cNvSpPr txBox="1"/>
          <p:nvPr/>
        </p:nvSpPr>
        <p:spPr>
          <a:xfrm>
            <a:off x="6306790" y="1515361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60005"/>
                </a:solidFill>
                <a:latin typeface="Arial"/>
                <a:cs typeface="Arial"/>
              </a:rPr>
              <a:t>1</a:t>
            </a:r>
            <a:endParaRPr sz="3600" dirty="0">
              <a:solidFill>
                <a:srgbClr val="E60005"/>
              </a:solidFill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5EC6067C-137F-4D97-BF52-F823EFFC9CF2}"/>
              </a:ext>
            </a:extLst>
          </p:cNvPr>
          <p:cNvSpPr txBox="1"/>
          <p:nvPr/>
        </p:nvSpPr>
        <p:spPr>
          <a:xfrm>
            <a:off x="6308216" y="2894152"/>
            <a:ext cx="280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2D55"/>
                </a:solidFill>
                <a:latin typeface="Arial"/>
                <a:cs typeface="Arial"/>
              </a:rPr>
              <a:t>2</a:t>
            </a:r>
            <a:endParaRPr sz="36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2E203F62-5608-4A11-9E0C-56B45116179C}"/>
              </a:ext>
            </a:extLst>
          </p:cNvPr>
          <p:cNvSpPr txBox="1"/>
          <p:nvPr/>
        </p:nvSpPr>
        <p:spPr>
          <a:xfrm>
            <a:off x="4403597" y="2683002"/>
            <a:ext cx="569595" cy="44736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sz="1400" b="1" spc="-10" dirty="0">
                <a:solidFill>
                  <a:srgbClr val="002D55"/>
                </a:solidFill>
                <a:latin typeface="Arial"/>
                <a:cs typeface="Arial"/>
              </a:rPr>
              <a:t>Lorem ipsum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DF634B3C-CC46-4904-B02F-9156269C9CF2}"/>
              </a:ext>
            </a:extLst>
          </p:cNvPr>
          <p:cNvSpPr/>
          <p:nvPr/>
        </p:nvSpPr>
        <p:spPr>
          <a:xfrm>
            <a:off x="3395782" y="1579535"/>
            <a:ext cx="2585223" cy="2654300"/>
          </a:xfrm>
          <a:prstGeom prst="arc">
            <a:avLst>
              <a:gd name="adj1" fmla="val 16200000"/>
              <a:gd name="adj2" fmla="val 12933290"/>
            </a:avLst>
          </a:prstGeom>
          <a:ln w="76200" cap="sq">
            <a:miter lim="800000"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2230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C64A2-0614-4117-BD62-22B9DA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Pfeilkreise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53D6-1B04-4FF5-A02D-341FAC4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650899-14B4-42CD-97B1-5187E9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36</a:t>
            </a:fld>
            <a:endParaRPr lang="de-D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BC054D-1773-4176-893A-6135E453BB53}"/>
              </a:ext>
            </a:extLst>
          </p:cNvPr>
          <p:cNvSpPr>
            <a:spLocks/>
          </p:cNvSpPr>
          <p:nvPr/>
        </p:nvSpPr>
        <p:spPr bwMode="gray">
          <a:xfrm>
            <a:off x="3118248" y="1533525"/>
            <a:ext cx="3107531" cy="1426369"/>
          </a:xfrm>
          <a:custGeom>
            <a:avLst/>
            <a:gdLst>
              <a:gd name="T0" fmla="*/ 35389050 w 2955"/>
              <a:gd name="T1" fmla="*/ 2077894600 h 1400"/>
              <a:gd name="T2" fmla="*/ 112064623 w 2955"/>
              <a:gd name="T3" fmla="*/ 1788170580 h 1400"/>
              <a:gd name="T4" fmla="*/ 222163421 w 2955"/>
              <a:gd name="T5" fmla="*/ 1513208796 h 1400"/>
              <a:gd name="T6" fmla="*/ 363718217 w 2955"/>
              <a:gd name="T7" fmla="*/ 1253010609 h 1400"/>
              <a:gd name="T8" fmla="*/ 534764589 w 2955"/>
              <a:gd name="T9" fmla="*/ 1013111687 h 1400"/>
              <a:gd name="T10" fmla="*/ 733335310 w 2955"/>
              <a:gd name="T11" fmla="*/ 791667259 h 1400"/>
              <a:gd name="T12" fmla="*/ 957464556 w 2955"/>
              <a:gd name="T13" fmla="*/ 594211637 h 1400"/>
              <a:gd name="T14" fmla="*/ 1207152326 w 2955"/>
              <a:gd name="T15" fmla="*/ 422590949 h 1400"/>
              <a:gd name="T16" fmla="*/ 1474533919 w 2955"/>
              <a:gd name="T17" fmla="*/ 274961783 h 1400"/>
              <a:gd name="T18" fmla="*/ 1759610738 w 2955"/>
              <a:gd name="T19" fmla="*/ 158701862 h 1400"/>
              <a:gd name="T20" fmla="*/ 2060415557 w 2955"/>
              <a:gd name="T21" fmla="*/ 71969133 h 1400"/>
              <a:gd name="T22" fmla="*/ 2147483646 w 2955"/>
              <a:gd name="T23" fmla="*/ 18453136 h 1400"/>
              <a:gd name="T24" fmla="*/ 2147483646 w 2955"/>
              <a:gd name="T25" fmla="*/ 0 h 1400"/>
              <a:gd name="T26" fmla="*/ 2147483646 w 2955"/>
              <a:gd name="T27" fmla="*/ 16608366 h 1400"/>
              <a:gd name="T28" fmla="*/ 2147483646 w 2955"/>
              <a:gd name="T29" fmla="*/ 66433464 h 1400"/>
              <a:gd name="T30" fmla="*/ 2147483646 w 2955"/>
              <a:gd name="T31" fmla="*/ 145784395 h 1400"/>
              <a:gd name="T32" fmla="*/ 2147483646 w 2955"/>
              <a:gd name="T33" fmla="*/ 254662518 h 1400"/>
              <a:gd name="T34" fmla="*/ 2147483646 w 2955"/>
              <a:gd name="T35" fmla="*/ 389374217 h 1400"/>
              <a:gd name="T36" fmla="*/ 2147483646 w 2955"/>
              <a:gd name="T37" fmla="*/ 549922208 h 1400"/>
              <a:gd name="T38" fmla="*/ 2147483646 w 2955"/>
              <a:gd name="T39" fmla="*/ 734460363 h 1400"/>
              <a:gd name="T40" fmla="*/ 2147483646 w 2955"/>
              <a:gd name="T41" fmla="*/ 939296425 h 1400"/>
              <a:gd name="T42" fmla="*/ 2147483646 w 2955"/>
              <a:gd name="T43" fmla="*/ 1164433110 h 1400"/>
              <a:gd name="T44" fmla="*/ 2147483646 w 2955"/>
              <a:gd name="T45" fmla="*/ 1408022931 h 1400"/>
              <a:gd name="T46" fmla="*/ 2147483646 w 2955"/>
              <a:gd name="T47" fmla="*/ 1664530219 h 1400"/>
              <a:gd name="T48" fmla="*/ 2147483646 w 2955"/>
              <a:gd name="T49" fmla="*/ 1935799745 h 1400"/>
              <a:gd name="T50" fmla="*/ 2147483646 w 2955"/>
              <a:gd name="T51" fmla="*/ 2147483646 h 1400"/>
              <a:gd name="T52" fmla="*/ 2147483646 w 2955"/>
              <a:gd name="T53" fmla="*/ 2076048471 h 1400"/>
              <a:gd name="T54" fmla="*/ 2147483646 w 2955"/>
              <a:gd name="T55" fmla="*/ 1865675382 h 1400"/>
              <a:gd name="T56" fmla="*/ 2147483646 w 2955"/>
              <a:gd name="T57" fmla="*/ 1664530219 h 1400"/>
              <a:gd name="T58" fmla="*/ 2147483646 w 2955"/>
              <a:gd name="T59" fmla="*/ 1474456395 h 1400"/>
              <a:gd name="T60" fmla="*/ 2147483646 w 2955"/>
              <a:gd name="T61" fmla="*/ 1299144808 h 1400"/>
              <a:gd name="T62" fmla="*/ 2147483646 w 2955"/>
              <a:gd name="T63" fmla="*/ 1136752047 h 1400"/>
              <a:gd name="T64" fmla="*/ 2147483646 w 2955"/>
              <a:gd name="T65" fmla="*/ 990967651 h 1400"/>
              <a:gd name="T66" fmla="*/ 2147483646 w 2955"/>
              <a:gd name="T67" fmla="*/ 861790264 h 1400"/>
              <a:gd name="T68" fmla="*/ 2147483646 w 2955"/>
              <a:gd name="T69" fmla="*/ 751068729 h 1400"/>
              <a:gd name="T70" fmla="*/ 2147483646 w 2955"/>
              <a:gd name="T71" fmla="*/ 660645101 h 1400"/>
              <a:gd name="T72" fmla="*/ 2147483646 w 2955"/>
              <a:gd name="T73" fmla="*/ 592365508 h 1400"/>
              <a:gd name="T74" fmla="*/ 2147483646 w 2955"/>
              <a:gd name="T75" fmla="*/ 544386539 h 1400"/>
              <a:gd name="T76" fmla="*/ 2147483646 w 2955"/>
              <a:gd name="T77" fmla="*/ 522241145 h 1400"/>
              <a:gd name="T78" fmla="*/ 2147483646 w 2955"/>
              <a:gd name="T79" fmla="*/ 525932044 h 1400"/>
              <a:gd name="T80" fmla="*/ 2147483646 w 2955"/>
              <a:gd name="T81" fmla="*/ 555457877 h 1400"/>
              <a:gd name="T82" fmla="*/ 2060415557 w 2955"/>
              <a:gd name="T83" fmla="*/ 610820003 h 1400"/>
              <a:gd name="T84" fmla="*/ 1832354662 w 2955"/>
              <a:gd name="T85" fmla="*/ 692015704 h 1400"/>
              <a:gd name="T86" fmla="*/ 1618055942 w 2955"/>
              <a:gd name="T87" fmla="*/ 793512029 h 1400"/>
              <a:gd name="T88" fmla="*/ 1417517994 w 2955"/>
              <a:gd name="T89" fmla="*/ 918997160 h 1400"/>
              <a:gd name="T90" fmla="*/ 1199287625 w 2955"/>
              <a:gd name="T91" fmla="*/ 1092462618 h 1400"/>
              <a:gd name="T92" fmla="*/ 1036105953 w 2955"/>
              <a:gd name="T93" fmla="*/ 1256701508 h 1400"/>
              <a:gd name="T94" fmla="*/ 894551157 w 2955"/>
              <a:gd name="T95" fmla="*/ 1439393534 h 1400"/>
              <a:gd name="T96" fmla="*/ 774621834 w 2955"/>
              <a:gd name="T97" fmla="*/ 1635004386 h 1400"/>
              <a:gd name="T98" fmla="*/ 676319386 w 2955"/>
              <a:gd name="T99" fmla="*/ 1843531347 h 1400"/>
              <a:gd name="T100" fmla="*/ 605541286 w 2955"/>
              <a:gd name="T101" fmla="*/ 2063131004 h 1400"/>
              <a:gd name="T102" fmla="*/ 0 w 2955"/>
              <a:gd name="T103" fmla="*/ 2147483646 h 14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55" h="1400">
                <a:moveTo>
                  <a:pt x="0" y="1256"/>
                </a:moveTo>
                <a:lnTo>
                  <a:pt x="3" y="1223"/>
                </a:lnTo>
                <a:lnTo>
                  <a:pt x="7" y="1190"/>
                </a:lnTo>
                <a:lnTo>
                  <a:pt x="12" y="1158"/>
                </a:lnTo>
                <a:lnTo>
                  <a:pt x="18" y="1126"/>
                </a:lnTo>
                <a:lnTo>
                  <a:pt x="24" y="1094"/>
                </a:lnTo>
                <a:lnTo>
                  <a:pt x="31" y="1062"/>
                </a:lnTo>
                <a:lnTo>
                  <a:pt x="39" y="1031"/>
                </a:lnTo>
                <a:lnTo>
                  <a:pt x="47" y="1000"/>
                </a:lnTo>
                <a:lnTo>
                  <a:pt x="57" y="969"/>
                </a:lnTo>
                <a:lnTo>
                  <a:pt x="66" y="939"/>
                </a:lnTo>
                <a:lnTo>
                  <a:pt x="77" y="909"/>
                </a:lnTo>
                <a:lnTo>
                  <a:pt x="88" y="879"/>
                </a:lnTo>
                <a:lnTo>
                  <a:pt x="100" y="849"/>
                </a:lnTo>
                <a:lnTo>
                  <a:pt x="113" y="820"/>
                </a:lnTo>
                <a:lnTo>
                  <a:pt x="126" y="791"/>
                </a:lnTo>
                <a:lnTo>
                  <a:pt x="140" y="763"/>
                </a:lnTo>
                <a:lnTo>
                  <a:pt x="154" y="735"/>
                </a:lnTo>
                <a:lnTo>
                  <a:pt x="169" y="707"/>
                </a:lnTo>
                <a:lnTo>
                  <a:pt x="185" y="679"/>
                </a:lnTo>
                <a:lnTo>
                  <a:pt x="201" y="652"/>
                </a:lnTo>
                <a:lnTo>
                  <a:pt x="218" y="626"/>
                </a:lnTo>
                <a:lnTo>
                  <a:pt x="236" y="600"/>
                </a:lnTo>
                <a:lnTo>
                  <a:pt x="254" y="574"/>
                </a:lnTo>
                <a:lnTo>
                  <a:pt x="272" y="549"/>
                </a:lnTo>
                <a:lnTo>
                  <a:pt x="291" y="524"/>
                </a:lnTo>
                <a:lnTo>
                  <a:pt x="311" y="500"/>
                </a:lnTo>
                <a:lnTo>
                  <a:pt x="331" y="476"/>
                </a:lnTo>
                <a:lnTo>
                  <a:pt x="352" y="452"/>
                </a:lnTo>
                <a:lnTo>
                  <a:pt x="373" y="429"/>
                </a:lnTo>
                <a:lnTo>
                  <a:pt x="395" y="407"/>
                </a:lnTo>
                <a:lnTo>
                  <a:pt x="417" y="385"/>
                </a:lnTo>
                <a:lnTo>
                  <a:pt x="440" y="364"/>
                </a:lnTo>
                <a:lnTo>
                  <a:pt x="464" y="343"/>
                </a:lnTo>
                <a:lnTo>
                  <a:pt x="487" y="322"/>
                </a:lnTo>
                <a:lnTo>
                  <a:pt x="511" y="302"/>
                </a:lnTo>
                <a:lnTo>
                  <a:pt x="536" y="283"/>
                </a:lnTo>
                <a:lnTo>
                  <a:pt x="561" y="264"/>
                </a:lnTo>
                <a:lnTo>
                  <a:pt x="587" y="246"/>
                </a:lnTo>
                <a:lnTo>
                  <a:pt x="614" y="229"/>
                </a:lnTo>
                <a:lnTo>
                  <a:pt x="640" y="211"/>
                </a:lnTo>
                <a:lnTo>
                  <a:pt x="667" y="195"/>
                </a:lnTo>
                <a:lnTo>
                  <a:pt x="694" y="179"/>
                </a:lnTo>
                <a:lnTo>
                  <a:pt x="722" y="164"/>
                </a:lnTo>
                <a:lnTo>
                  <a:pt x="750" y="149"/>
                </a:lnTo>
                <a:lnTo>
                  <a:pt x="778" y="135"/>
                </a:lnTo>
                <a:lnTo>
                  <a:pt x="807" y="122"/>
                </a:lnTo>
                <a:lnTo>
                  <a:pt x="836" y="109"/>
                </a:lnTo>
                <a:lnTo>
                  <a:pt x="865" y="97"/>
                </a:lnTo>
                <a:lnTo>
                  <a:pt x="895" y="86"/>
                </a:lnTo>
                <a:lnTo>
                  <a:pt x="925" y="75"/>
                </a:lnTo>
                <a:lnTo>
                  <a:pt x="955" y="65"/>
                </a:lnTo>
                <a:lnTo>
                  <a:pt x="986" y="55"/>
                </a:lnTo>
                <a:lnTo>
                  <a:pt x="1017" y="47"/>
                </a:lnTo>
                <a:lnTo>
                  <a:pt x="1048" y="39"/>
                </a:lnTo>
                <a:lnTo>
                  <a:pt x="1080" y="31"/>
                </a:lnTo>
                <a:lnTo>
                  <a:pt x="1111" y="25"/>
                </a:lnTo>
                <a:lnTo>
                  <a:pt x="1143" y="19"/>
                </a:lnTo>
                <a:lnTo>
                  <a:pt x="1176" y="14"/>
                </a:lnTo>
                <a:lnTo>
                  <a:pt x="1208" y="10"/>
                </a:lnTo>
                <a:lnTo>
                  <a:pt x="1241" y="6"/>
                </a:lnTo>
                <a:lnTo>
                  <a:pt x="1274" y="3"/>
                </a:lnTo>
                <a:lnTo>
                  <a:pt x="1307" y="1"/>
                </a:lnTo>
                <a:lnTo>
                  <a:pt x="1341" y="0"/>
                </a:lnTo>
                <a:lnTo>
                  <a:pt x="1374" y="0"/>
                </a:lnTo>
                <a:lnTo>
                  <a:pt x="1407" y="0"/>
                </a:lnTo>
                <a:lnTo>
                  <a:pt x="1439" y="1"/>
                </a:lnTo>
                <a:lnTo>
                  <a:pt x="1471" y="3"/>
                </a:lnTo>
                <a:lnTo>
                  <a:pt x="1503" y="6"/>
                </a:lnTo>
                <a:lnTo>
                  <a:pt x="1534" y="9"/>
                </a:lnTo>
                <a:lnTo>
                  <a:pt x="1565" y="13"/>
                </a:lnTo>
                <a:lnTo>
                  <a:pt x="1596" y="18"/>
                </a:lnTo>
                <a:lnTo>
                  <a:pt x="1627" y="23"/>
                </a:lnTo>
                <a:lnTo>
                  <a:pt x="1658" y="29"/>
                </a:lnTo>
                <a:lnTo>
                  <a:pt x="1688" y="36"/>
                </a:lnTo>
                <a:lnTo>
                  <a:pt x="1718" y="43"/>
                </a:lnTo>
                <a:lnTo>
                  <a:pt x="1748" y="51"/>
                </a:lnTo>
                <a:lnTo>
                  <a:pt x="1778" y="60"/>
                </a:lnTo>
                <a:lnTo>
                  <a:pt x="1807" y="69"/>
                </a:lnTo>
                <a:lnTo>
                  <a:pt x="1836" y="79"/>
                </a:lnTo>
                <a:lnTo>
                  <a:pt x="1865" y="90"/>
                </a:lnTo>
                <a:lnTo>
                  <a:pt x="1893" y="101"/>
                </a:lnTo>
                <a:lnTo>
                  <a:pt x="1921" y="113"/>
                </a:lnTo>
                <a:lnTo>
                  <a:pt x="1949" y="125"/>
                </a:lnTo>
                <a:lnTo>
                  <a:pt x="1977" y="138"/>
                </a:lnTo>
                <a:lnTo>
                  <a:pt x="2004" y="151"/>
                </a:lnTo>
                <a:lnTo>
                  <a:pt x="2031" y="166"/>
                </a:lnTo>
                <a:lnTo>
                  <a:pt x="2057" y="180"/>
                </a:lnTo>
                <a:lnTo>
                  <a:pt x="2083" y="196"/>
                </a:lnTo>
                <a:lnTo>
                  <a:pt x="2109" y="211"/>
                </a:lnTo>
                <a:lnTo>
                  <a:pt x="2134" y="228"/>
                </a:lnTo>
                <a:lnTo>
                  <a:pt x="2159" y="245"/>
                </a:lnTo>
                <a:lnTo>
                  <a:pt x="2185" y="262"/>
                </a:lnTo>
                <a:lnTo>
                  <a:pt x="2209" y="280"/>
                </a:lnTo>
                <a:lnTo>
                  <a:pt x="2232" y="298"/>
                </a:lnTo>
                <a:lnTo>
                  <a:pt x="2256" y="317"/>
                </a:lnTo>
                <a:lnTo>
                  <a:pt x="2279" y="337"/>
                </a:lnTo>
                <a:lnTo>
                  <a:pt x="2301" y="357"/>
                </a:lnTo>
                <a:lnTo>
                  <a:pt x="2323" y="377"/>
                </a:lnTo>
                <a:lnTo>
                  <a:pt x="2345" y="398"/>
                </a:lnTo>
                <a:lnTo>
                  <a:pt x="2366" y="419"/>
                </a:lnTo>
                <a:lnTo>
                  <a:pt x="2387" y="441"/>
                </a:lnTo>
                <a:lnTo>
                  <a:pt x="2407" y="463"/>
                </a:lnTo>
                <a:lnTo>
                  <a:pt x="2426" y="486"/>
                </a:lnTo>
                <a:lnTo>
                  <a:pt x="2446" y="509"/>
                </a:lnTo>
                <a:lnTo>
                  <a:pt x="2464" y="533"/>
                </a:lnTo>
                <a:lnTo>
                  <a:pt x="2483" y="556"/>
                </a:lnTo>
                <a:lnTo>
                  <a:pt x="2500" y="581"/>
                </a:lnTo>
                <a:lnTo>
                  <a:pt x="2517" y="606"/>
                </a:lnTo>
                <a:lnTo>
                  <a:pt x="2534" y="631"/>
                </a:lnTo>
                <a:lnTo>
                  <a:pt x="2550" y="656"/>
                </a:lnTo>
                <a:lnTo>
                  <a:pt x="2566" y="682"/>
                </a:lnTo>
                <a:lnTo>
                  <a:pt x="2581" y="709"/>
                </a:lnTo>
                <a:lnTo>
                  <a:pt x="2595" y="736"/>
                </a:lnTo>
                <a:lnTo>
                  <a:pt x="2609" y="763"/>
                </a:lnTo>
                <a:lnTo>
                  <a:pt x="2622" y="790"/>
                </a:lnTo>
                <a:lnTo>
                  <a:pt x="2635" y="818"/>
                </a:lnTo>
                <a:lnTo>
                  <a:pt x="2647" y="846"/>
                </a:lnTo>
                <a:lnTo>
                  <a:pt x="2659" y="874"/>
                </a:lnTo>
                <a:lnTo>
                  <a:pt x="2670" y="902"/>
                </a:lnTo>
                <a:lnTo>
                  <a:pt x="2680" y="931"/>
                </a:lnTo>
                <a:lnTo>
                  <a:pt x="2690" y="960"/>
                </a:lnTo>
                <a:lnTo>
                  <a:pt x="2699" y="990"/>
                </a:lnTo>
                <a:lnTo>
                  <a:pt x="2707" y="1019"/>
                </a:lnTo>
                <a:lnTo>
                  <a:pt x="2715" y="1049"/>
                </a:lnTo>
                <a:lnTo>
                  <a:pt x="2722" y="1080"/>
                </a:lnTo>
                <a:lnTo>
                  <a:pt x="2728" y="1110"/>
                </a:lnTo>
                <a:lnTo>
                  <a:pt x="2734" y="1141"/>
                </a:lnTo>
                <a:lnTo>
                  <a:pt x="2739" y="1172"/>
                </a:lnTo>
                <a:lnTo>
                  <a:pt x="2955" y="1172"/>
                </a:lnTo>
                <a:lnTo>
                  <a:pt x="2623" y="1400"/>
                </a:lnTo>
                <a:lnTo>
                  <a:pt x="2290" y="1172"/>
                </a:lnTo>
                <a:lnTo>
                  <a:pt x="2453" y="1172"/>
                </a:lnTo>
                <a:lnTo>
                  <a:pt x="2448" y="1148"/>
                </a:lnTo>
                <a:lnTo>
                  <a:pt x="2443" y="1125"/>
                </a:lnTo>
                <a:lnTo>
                  <a:pt x="2437" y="1101"/>
                </a:lnTo>
                <a:lnTo>
                  <a:pt x="2430" y="1078"/>
                </a:lnTo>
                <a:lnTo>
                  <a:pt x="2424" y="1056"/>
                </a:lnTo>
                <a:lnTo>
                  <a:pt x="2416" y="1033"/>
                </a:lnTo>
                <a:lnTo>
                  <a:pt x="2409" y="1011"/>
                </a:lnTo>
                <a:lnTo>
                  <a:pt x="2400" y="988"/>
                </a:lnTo>
                <a:lnTo>
                  <a:pt x="2392" y="966"/>
                </a:lnTo>
                <a:lnTo>
                  <a:pt x="2383" y="945"/>
                </a:lnTo>
                <a:lnTo>
                  <a:pt x="2373" y="923"/>
                </a:lnTo>
                <a:lnTo>
                  <a:pt x="2363" y="902"/>
                </a:lnTo>
                <a:lnTo>
                  <a:pt x="2353" y="881"/>
                </a:lnTo>
                <a:lnTo>
                  <a:pt x="2342" y="860"/>
                </a:lnTo>
                <a:lnTo>
                  <a:pt x="2330" y="840"/>
                </a:lnTo>
                <a:lnTo>
                  <a:pt x="2319" y="819"/>
                </a:lnTo>
                <a:lnTo>
                  <a:pt x="2306" y="799"/>
                </a:lnTo>
                <a:lnTo>
                  <a:pt x="2294" y="780"/>
                </a:lnTo>
                <a:lnTo>
                  <a:pt x="2281" y="760"/>
                </a:lnTo>
                <a:lnTo>
                  <a:pt x="2267" y="741"/>
                </a:lnTo>
                <a:lnTo>
                  <a:pt x="2254" y="723"/>
                </a:lnTo>
                <a:lnTo>
                  <a:pt x="2240" y="704"/>
                </a:lnTo>
                <a:lnTo>
                  <a:pt x="2225" y="685"/>
                </a:lnTo>
                <a:lnTo>
                  <a:pt x="2210" y="667"/>
                </a:lnTo>
                <a:lnTo>
                  <a:pt x="2195" y="650"/>
                </a:lnTo>
                <a:lnTo>
                  <a:pt x="2179" y="632"/>
                </a:lnTo>
                <a:lnTo>
                  <a:pt x="2162" y="616"/>
                </a:lnTo>
                <a:lnTo>
                  <a:pt x="2146" y="599"/>
                </a:lnTo>
                <a:lnTo>
                  <a:pt x="2129" y="583"/>
                </a:lnTo>
                <a:lnTo>
                  <a:pt x="2112" y="567"/>
                </a:lnTo>
                <a:lnTo>
                  <a:pt x="2095" y="552"/>
                </a:lnTo>
                <a:lnTo>
                  <a:pt x="2077" y="537"/>
                </a:lnTo>
                <a:lnTo>
                  <a:pt x="2059" y="522"/>
                </a:lnTo>
                <a:lnTo>
                  <a:pt x="2041" y="508"/>
                </a:lnTo>
                <a:lnTo>
                  <a:pt x="2022" y="494"/>
                </a:lnTo>
                <a:lnTo>
                  <a:pt x="2003" y="480"/>
                </a:lnTo>
                <a:lnTo>
                  <a:pt x="1984" y="467"/>
                </a:lnTo>
                <a:lnTo>
                  <a:pt x="1965" y="454"/>
                </a:lnTo>
                <a:lnTo>
                  <a:pt x="1945" y="442"/>
                </a:lnTo>
                <a:lnTo>
                  <a:pt x="1925" y="430"/>
                </a:lnTo>
                <a:lnTo>
                  <a:pt x="1904" y="418"/>
                </a:lnTo>
                <a:lnTo>
                  <a:pt x="1884" y="407"/>
                </a:lnTo>
                <a:lnTo>
                  <a:pt x="1863" y="396"/>
                </a:lnTo>
                <a:lnTo>
                  <a:pt x="1842" y="386"/>
                </a:lnTo>
                <a:lnTo>
                  <a:pt x="1820" y="376"/>
                </a:lnTo>
                <a:lnTo>
                  <a:pt x="1799" y="367"/>
                </a:lnTo>
                <a:lnTo>
                  <a:pt x="1777" y="358"/>
                </a:lnTo>
                <a:lnTo>
                  <a:pt x="1755" y="350"/>
                </a:lnTo>
                <a:lnTo>
                  <a:pt x="1732" y="342"/>
                </a:lnTo>
                <a:lnTo>
                  <a:pt x="1710" y="334"/>
                </a:lnTo>
                <a:lnTo>
                  <a:pt x="1687" y="327"/>
                </a:lnTo>
                <a:lnTo>
                  <a:pt x="1664" y="321"/>
                </a:lnTo>
                <a:lnTo>
                  <a:pt x="1641" y="315"/>
                </a:lnTo>
                <a:lnTo>
                  <a:pt x="1618" y="309"/>
                </a:lnTo>
                <a:lnTo>
                  <a:pt x="1594" y="304"/>
                </a:lnTo>
                <a:lnTo>
                  <a:pt x="1570" y="299"/>
                </a:lnTo>
                <a:lnTo>
                  <a:pt x="1546" y="295"/>
                </a:lnTo>
                <a:lnTo>
                  <a:pt x="1522" y="292"/>
                </a:lnTo>
                <a:lnTo>
                  <a:pt x="1498" y="289"/>
                </a:lnTo>
                <a:lnTo>
                  <a:pt x="1474" y="286"/>
                </a:lnTo>
                <a:lnTo>
                  <a:pt x="1449" y="285"/>
                </a:lnTo>
                <a:lnTo>
                  <a:pt x="1424" y="283"/>
                </a:lnTo>
                <a:lnTo>
                  <a:pt x="1399" y="282"/>
                </a:lnTo>
                <a:lnTo>
                  <a:pt x="1374" y="282"/>
                </a:lnTo>
                <a:lnTo>
                  <a:pt x="1348" y="282"/>
                </a:lnTo>
                <a:lnTo>
                  <a:pt x="1322" y="283"/>
                </a:lnTo>
                <a:lnTo>
                  <a:pt x="1297" y="285"/>
                </a:lnTo>
                <a:lnTo>
                  <a:pt x="1271" y="287"/>
                </a:lnTo>
                <a:lnTo>
                  <a:pt x="1245" y="290"/>
                </a:lnTo>
                <a:lnTo>
                  <a:pt x="1220" y="293"/>
                </a:lnTo>
                <a:lnTo>
                  <a:pt x="1195" y="297"/>
                </a:lnTo>
                <a:lnTo>
                  <a:pt x="1170" y="301"/>
                </a:lnTo>
                <a:lnTo>
                  <a:pt x="1145" y="306"/>
                </a:lnTo>
                <a:lnTo>
                  <a:pt x="1121" y="312"/>
                </a:lnTo>
                <a:lnTo>
                  <a:pt x="1096" y="318"/>
                </a:lnTo>
                <a:lnTo>
                  <a:pt x="1072" y="324"/>
                </a:lnTo>
                <a:lnTo>
                  <a:pt x="1048" y="331"/>
                </a:lnTo>
                <a:lnTo>
                  <a:pt x="1025" y="339"/>
                </a:lnTo>
                <a:lnTo>
                  <a:pt x="1001" y="347"/>
                </a:lnTo>
                <a:lnTo>
                  <a:pt x="978" y="356"/>
                </a:lnTo>
                <a:lnTo>
                  <a:pt x="955" y="365"/>
                </a:lnTo>
                <a:lnTo>
                  <a:pt x="932" y="375"/>
                </a:lnTo>
                <a:lnTo>
                  <a:pt x="910" y="385"/>
                </a:lnTo>
                <a:lnTo>
                  <a:pt x="888" y="396"/>
                </a:lnTo>
                <a:lnTo>
                  <a:pt x="866" y="407"/>
                </a:lnTo>
                <a:lnTo>
                  <a:pt x="844" y="418"/>
                </a:lnTo>
                <a:lnTo>
                  <a:pt x="823" y="430"/>
                </a:lnTo>
                <a:lnTo>
                  <a:pt x="802" y="443"/>
                </a:lnTo>
                <a:lnTo>
                  <a:pt x="781" y="456"/>
                </a:lnTo>
                <a:lnTo>
                  <a:pt x="761" y="469"/>
                </a:lnTo>
                <a:lnTo>
                  <a:pt x="741" y="483"/>
                </a:lnTo>
                <a:lnTo>
                  <a:pt x="721" y="498"/>
                </a:lnTo>
                <a:lnTo>
                  <a:pt x="683" y="527"/>
                </a:lnTo>
                <a:lnTo>
                  <a:pt x="664" y="543"/>
                </a:lnTo>
                <a:lnTo>
                  <a:pt x="646" y="559"/>
                </a:lnTo>
                <a:lnTo>
                  <a:pt x="628" y="575"/>
                </a:lnTo>
                <a:lnTo>
                  <a:pt x="610" y="592"/>
                </a:lnTo>
                <a:lnTo>
                  <a:pt x="593" y="609"/>
                </a:lnTo>
                <a:lnTo>
                  <a:pt x="575" y="627"/>
                </a:lnTo>
                <a:lnTo>
                  <a:pt x="559" y="645"/>
                </a:lnTo>
                <a:lnTo>
                  <a:pt x="543" y="663"/>
                </a:lnTo>
                <a:lnTo>
                  <a:pt x="527" y="681"/>
                </a:lnTo>
                <a:lnTo>
                  <a:pt x="512" y="701"/>
                </a:lnTo>
                <a:lnTo>
                  <a:pt x="497" y="721"/>
                </a:lnTo>
                <a:lnTo>
                  <a:pt x="482" y="740"/>
                </a:lnTo>
                <a:lnTo>
                  <a:pt x="468" y="760"/>
                </a:lnTo>
                <a:lnTo>
                  <a:pt x="455" y="780"/>
                </a:lnTo>
                <a:lnTo>
                  <a:pt x="442" y="801"/>
                </a:lnTo>
                <a:lnTo>
                  <a:pt x="429" y="822"/>
                </a:lnTo>
                <a:lnTo>
                  <a:pt x="417" y="843"/>
                </a:lnTo>
                <a:lnTo>
                  <a:pt x="405" y="864"/>
                </a:lnTo>
                <a:lnTo>
                  <a:pt x="394" y="886"/>
                </a:lnTo>
                <a:lnTo>
                  <a:pt x="383" y="908"/>
                </a:lnTo>
                <a:lnTo>
                  <a:pt x="373" y="931"/>
                </a:lnTo>
                <a:lnTo>
                  <a:pt x="363" y="953"/>
                </a:lnTo>
                <a:lnTo>
                  <a:pt x="353" y="976"/>
                </a:lnTo>
                <a:lnTo>
                  <a:pt x="344" y="999"/>
                </a:lnTo>
                <a:lnTo>
                  <a:pt x="336" y="1023"/>
                </a:lnTo>
                <a:lnTo>
                  <a:pt x="328" y="1046"/>
                </a:lnTo>
                <a:lnTo>
                  <a:pt x="321" y="1070"/>
                </a:lnTo>
                <a:lnTo>
                  <a:pt x="314" y="1094"/>
                </a:lnTo>
                <a:lnTo>
                  <a:pt x="308" y="1118"/>
                </a:lnTo>
                <a:lnTo>
                  <a:pt x="302" y="1143"/>
                </a:lnTo>
                <a:lnTo>
                  <a:pt x="293" y="1192"/>
                </a:lnTo>
                <a:lnTo>
                  <a:pt x="285" y="1243"/>
                </a:lnTo>
                <a:lnTo>
                  <a:pt x="152" y="1151"/>
                </a:lnTo>
                <a:lnTo>
                  <a:pt x="0" y="12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317CEB9-91DA-47BC-91F1-89C5EA18ADD0}"/>
              </a:ext>
            </a:extLst>
          </p:cNvPr>
          <p:cNvSpPr>
            <a:spLocks/>
          </p:cNvSpPr>
          <p:nvPr/>
        </p:nvSpPr>
        <p:spPr bwMode="gray">
          <a:xfrm>
            <a:off x="2918223" y="2922985"/>
            <a:ext cx="3088481" cy="1421606"/>
          </a:xfrm>
          <a:custGeom>
            <a:avLst/>
            <a:gdLst>
              <a:gd name="T0" fmla="*/ 988171034 w 2938"/>
              <a:gd name="T1" fmla="*/ 549390394 h 1396"/>
              <a:gd name="T2" fmla="*/ 1060859320 w 2938"/>
              <a:gd name="T3" fmla="*/ 757717489 h 1396"/>
              <a:gd name="T4" fmla="*/ 1155157864 w 2938"/>
              <a:gd name="T5" fmla="*/ 954981310 h 1396"/>
              <a:gd name="T6" fmla="*/ 1271066666 w 2938"/>
              <a:gd name="T7" fmla="*/ 1141184573 h 1396"/>
              <a:gd name="T8" fmla="*/ 1406620648 w 2938"/>
              <a:gd name="T9" fmla="*/ 1314482041 h 1396"/>
              <a:gd name="T10" fmla="*/ 1561819809 w 2938"/>
              <a:gd name="T11" fmla="*/ 1471188672 h 1396"/>
              <a:gd name="T12" fmla="*/ 1732735394 w 2938"/>
              <a:gd name="T13" fmla="*/ 1613144270 h 1396"/>
              <a:gd name="T14" fmla="*/ 1917403726 w 2938"/>
              <a:gd name="T15" fmla="*/ 1738509032 h 1396"/>
              <a:gd name="T16" fmla="*/ 2115823404 w 2938"/>
              <a:gd name="T17" fmla="*/ 1843593840 h 1396"/>
              <a:gd name="T18" fmla="*/ 2147483646 w 2938"/>
              <a:gd name="T19" fmla="*/ 1928398695 h 1396"/>
              <a:gd name="T20" fmla="*/ 2147483646 w 2938"/>
              <a:gd name="T21" fmla="*/ 1992924954 h 1396"/>
              <a:gd name="T22" fmla="*/ 2147483646 w 2938"/>
              <a:gd name="T23" fmla="*/ 2035327382 h 1396"/>
              <a:gd name="T24" fmla="*/ 2147483646 w 2938"/>
              <a:gd name="T25" fmla="*/ 2053763456 h 1396"/>
              <a:gd name="T26" fmla="*/ 2147483646 w 2938"/>
              <a:gd name="T27" fmla="*/ 2044545419 h 1396"/>
              <a:gd name="T28" fmla="*/ 2147483646 w 2938"/>
              <a:gd name="T29" fmla="*/ 2007673271 h 1396"/>
              <a:gd name="T30" fmla="*/ 2147483646 w 2938"/>
              <a:gd name="T31" fmla="*/ 1946834769 h 1396"/>
              <a:gd name="T32" fmla="*/ 2147483646 w 2938"/>
              <a:gd name="T33" fmla="*/ 1860186035 h 1396"/>
              <a:gd name="T34" fmla="*/ 2147483646 w 2938"/>
              <a:gd name="T35" fmla="*/ 1751414827 h 1396"/>
              <a:gd name="T36" fmla="*/ 2147483646 w 2938"/>
              <a:gd name="T37" fmla="*/ 1622362307 h 1396"/>
              <a:gd name="T38" fmla="*/ 2147483646 w 2938"/>
              <a:gd name="T39" fmla="*/ 1473031193 h 1396"/>
              <a:gd name="T40" fmla="*/ 2147483646 w 2938"/>
              <a:gd name="T41" fmla="*/ 1303421483 h 1396"/>
              <a:gd name="T42" fmla="*/ 2147483646 w 2938"/>
              <a:gd name="T43" fmla="*/ 1120904620 h 1396"/>
              <a:gd name="T44" fmla="*/ 2147483646 w 2938"/>
              <a:gd name="T45" fmla="*/ 921796920 h 1396"/>
              <a:gd name="T46" fmla="*/ 2147483646 w 2938"/>
              <a:gd name="T47" fmla="*/ 711627304 h 1396"/>
              <a:gd name="T48" fmla="*/ 2147483646 w 2938"/>
              <a:gd name="T49" fmla="*/ 488551892 h 1396"/>
              <a:gd name="T50" fmla="*/ 2147483646 w 2938"/>
              <a:gd name="T51" fmla="*/ 256259802 h 1396"/>
              <a:gd name="T52" fmla="*/ 2147483646 w 2938"/>
              <a:gd name="T53" fmla="*/ 466429418 h 1396"/>
              <a:gd name="T54" fmla="*/ 2147483646 w 2938"/>
              <a:gd name="T55" fmla="*/ 754029731 h 1396"/>
              <a:gd name="T56" fmla="*/ 2147483646 w 2938"/>
              <a:gd name="T57" fmla="*/ 1028725607 h 1396"/>
              <a:gd name="T58" fmla="*/ 2147483646 w 2938"/>
              <a:gd name="T59" fmla="*/ 1286829288 h 1396"/>
              <a:gd name="T60" fmla="*/ 2147483646 w 2938"/>
              <a:gd name="T61" fmla="*/ 1530183294 h 1396"/>
              <a:gd name="T62" fmla="*/ 2147483646 w 2938"/>
              <a:gd name="T63" fmla="*/ 1751414827 h 1396"/>
              <a:gd name="T64" fmla="*/ 2147483646 w 2938"/>
              <a:gd name="T65" fmla="*/ 1950522527 h 1396"/>
              <a:gd name="T66" fmla="*/ 2147483646 w 2938"/>
              <a:gd name="T67" fmla="*/ 2125663874 h 1396"/>
              <a:gd name="T68" fmla="*/ 2147483646 w 2938"/>
              <a:gd name="T69" fmla="*/ 2147483646 h 1396"/>
              <a:gd name="T70" fmla="*/ 2147483646 w 2938"/>
              <a:gd name="T71" fmla="*/ 2147483646 h 1396"/>
              <a:gd name="T72" fmla="*/ 2147483646 w 2938"/>
              <a:gd name="T73" fmla="*/ 2147483646 h 1396"/>
              <a:gd name="T74" fmla="*/ 2147483646 w 2938"/>
              <a:gd name="T75" fmla="*/ 2147483646 h 1396"/>
              <a:gd name="T76" fmla="*/ 2147483646 w 2938"/>
              <a:gd name="T77" fmla="*/ 2147483646 h 1396"/>
              <a:gd name="T78" fmla="*/ 2147483646 w 2938"/>
              <a:gd name="T79" fmla="*/ 2147483646 h 1396"/>
              <a:gd name="T80" fmla="*/ 2147483646 w 2938"/>
              <a:gd name="T81" fmla="*/ 2147483646 h 1396"/>
              <a:gd name="T82" fmla="*/ 2147483646 w 2938"/>
              <a:gd name="T83" fmla="*/ 2147483646 h 1396"/>
              <a:gd name="T84" fmla="*/ 1946872897 w 2938"/>
              <a:gd name="T85" fmla="*/ 2147483646 h 1396"/>
              <a:gd name="T86" fmla="*/ 1683622445 w 2938"/>
              <a:gd name="T87" fmla="*/ 2147483646 h 1396"/>
              <a:gd name="T88" fmla="*/ 1438053496 w 2938"/>
              <a:gd name="T89" fmla="*/ 2059295093 h 1396"/>
              <a:gd name="T90" fmla="*/ 1212129726 w 2938"/>
              <a:gd name="T91" fmla="*/ 1880465988 h 1396"/>
              <a:gd name="T92" fmla="*/ 1009779891 w 2938"/>
              <a:gd name="T93" fmla="*/ 1681358288 h 1396"/>
              <a:gd name="T94" fmla="*/ 831005393 w 2938"/>
              <a:gd name="T95" fmla="*/ 1461970635 h 1396"/>
              <a:gd name="T96" fmla="*/ 677771310 w 2938"/>
              <a:gd name="T97" fmla="*/ 1222303028 h 1396"/>
              <a:gd name="T98" fmla="*/ 554003595 w 2938"/>
              <a:gd name="T99" fmla="*/ 967887105 h 1396"/>
              <a:gd name="T100" fmla="*/ 457741374 w 2938"/>
              <a:gd name="T101" fmla="*/ 700565388 h 1396"/>
              <a:gd name="T102" fmla="*/ 394875678 w 2938"/>
              <a:gd name="T103" fmla="*/ 420339233 h 13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38" h="1396">
                <a:moveTo>
                  <a:pt x="665" y="228"/>
                </a:moveTo>
                <a:lnTo>
                  <a:pt x="487" y="228"/>
                </a:lnTo>
                <a:lnTo>
                  <a:pt x="492" y="252"/>
                </a:lnTo>
                <a:lnTo>
                  <a:pt x="497" y="275"/>
                </a:lnTo>
                <a:lnTo>
                  <a:pt x="503" y="298"/>
                </a:lnTo>
                <a:lnTo>
                  <a:pt x="510" y="321"/>
                </a:lnTo>
                <a:lnTo>
                  <a:pt x="517" y="344"/>
                </a:lnTo>
                <a:lnTo>
                  <a:pt x="524" y="367"/>
                </a:lnTo>
                <a:lnTo>
                  <a:pt x="532" y="389"/>
                </a:lnTo>
                <a:lnTo>
                  <a:pt x="540" y="411"/>
                </a:lnTo>
                <a:lnTo>
                  <a:pt x="549" y="433"/>
                </a:lnTo>
                <a:lnTo>
                  <a:pt x="558" y="455"/>
                </a:lnTo>
                <a:lnTo>
                  <a:pt x="568" y="476"/>
                </a:lnTo>
                <a:lnTo>
                  <a:pt x="578" y="497"/>
                </a:lnTo>
                <a:lnTo>
                  <a:pt x="588" y="518"/>
                </a:lnTo>
                <a:lnTo>
                  <a:pt x="599" y="539"/>
                </a:lnTo>
                <a:lnTo>
                  <a:pt x="610" y="559"/>
                </a:lnTo>
                <a:lnTo>
                  <a:pt x="622" y="579"/>
                </a:lnTo>
                <a:lnTo>
                  <a:pt x="634" y="599"/>
                </a:lnTo>
                <a:lnTo>
                  <a:pt x="647" y="619"/>
                </a:lnTo>
                <a:lnTo>
                  <a:pt x="660" y="638"/>
                </a:lnTo>
                <a:lnTo>
                  <a:pt x="673" y="657"/>
                </a:lnTo>
                <a:lnTo>
                  <a:pt x="687" y="676"/>
                </a:lnTo>
                <a:lnTo>
                  <a:pt x="701" y="694"/>
                </a:lnTo>
                <a:lnTo>
                  <a:pt x="716" y="713"/>
                </a:lnTo>
                <a:lnTo>
                  <a:pt x="731" y="731"/>
                </a:lnTo>
                <a:lnTo>
                  <a:pt x="746" y="748"/>
                </a:lnTo>
                <a:lnTo>
                  <a:pt x="762" y="765"/>
                </a:lnTo>
                <a:lnTo>
                  <a:pt x="779" y="782"/>
                </a:lnTo>
                <a:lnTo>
                  <a:pt x="795" y="798"/>
                </a:lnTo>
                <a:lnTo>
                  <a:pt x="812" y="815"/>
                </a:lnTo>
                <a:lnTo>
                  <a:pt x="829" y="830"/>
                </a:lnTo>
                <a:lnTo>
                  <a:pt x="846" y="846"/>
                </a:lnTo>
                <a:lnTo>
                  <a:pt x="864" y="861"/>
                </a:lnTo>
                <a:lnTo>
                  <a:pt x="882" y="875"/>
                </a:lnTo>
                <a:lnTo>
                  <a:pt x="900" y="890"/>
                </a:lnTo>
                <a:lnTo>
                  <a:pt x="918" y="903"/>
                </a:lnTo>
                <a:lnTo>
                  <a:pt x="937" y="917"/>
                </a:lnTo>
                <a:lnTo>
                  <a:pt x="956" y="930"/>
                </a:lnTo>
                <a:lnTo>
                  <a:pt x="976" y="943"/>
                </a:lnTo>
                <a:lnTo>
                  <a:pt x="996" y="955"/>
                </a:lnTo>
                <a:lnTo>
                  <a:pt x="1016" y="967"/>
                </a:lnTo>
                <a:lnTo>
                  <a:pt x="1036" y="978"/>
                </a:lnTo>
                <a:lnTo>
                  <a:pt x="1057" y="989"/>
                </a:lnTo>
                <a:lnTo>
                  <a:pt x="1077" y="1000"/>
                </a:lnTo>
                <a:lnTo>
                  <a:pt x="1099" y="1010"/>
                </a:lnTo>
                <a:lnTo>
                  <a:pt x="1120" y="1020"/>
                </a:lnTo>
                <a:lnTo>
                  <a:pt x="1141" y="1029"/>
                </a:lnTo>
                <a:lnTo>
                  <a:pt x="1163" y="1038"/>
                </a:lnTo>
                <a:lnTo>
                  <a:pt x="1185" y="1046"/>
                </a:lnTo>
                <a:lnTo>
                  <a:pt x="1208" y="1054"/>
                </a:lnTo>
                <a:lnTo>
                  <a:pt x="1230" y="1062"/>
                </a:lnTo>
                <a:lnTo>
                  <a:pt x="1253" y="1069"/>
                </a:lnTo>
                <a:lnTo>
                  <a:pt x="1276" y="1075"/>
                </a:lnTo>
                <a:lnTo>
                  <a:pt x="1299" y="1081"/>
                </a:lnTo>
                <a:lnTo>
                  <a:pt x="1322" y="1087"/>
                </a:lnTo>
                <a:lnTo>
                  <a:pt x="1346" y="1092"/>
                </a:lnTo>
                <a:lnTo>
                  <a:pt x="1369" y="1096"/>
                </a:lnTo>
                <a:lnTo>
                  <a:pt x="1393" y="1100"/>
                </a:lnTo>
                <a:lnTo>
                  <a:pt x="1417" y="1104"/>
                </a:lnTo>
                <a:lnTo>
                  <a:pt x="1441" y="1107"/>
                </a:lnTo>
                <a:lnTo>
                  <a:pt x="1466" y="1109"/>
                </a:lnTo>
                <a:lnTo>
                  <a:pt x="1490" y="1111"/>
                </a:lnTo>
                <a:lnTo>
                  <a:pt x="1515" y="1113"/>
                </a:lnTo>
                <a:lnTo>
                  <a:pt x="1540" y="1114"/>
                </a:lnTo>
                <a:lnTo>
                  <a:pt x="1564" y="1114"/>
                </a:lnTo>
                <a:lnTo>
                  <a:pt x="1591" y="1113"/>
                </a:lnTo>
                <a:lnTo>
                  <a:pt x="1617" y="1113"/>
                </a:lnTo>
                <a:lnTo>
                  <a:pt x="1643" y="1111"/>
                </a:lnTo>
                <a:lnTo>
                  <a:pt x="1669" y="1109"/>
                </a:lnTo>
                <a:lnTo>
                  <a:pt x="1695" y="1106"/>
                </a:lnTo>
                <a:lnTo>
                  <a:pt x="1720" y="1103"/>
                </a:lnTo>
                <a:lnTo>
                  <a:pt x="1746" y="1099"/>
                </a:lnTo>
                <a:lnTo>
                  <a:pt x="1771" y="1094"/>
                </a:lnTo>
                <a:lnTo>
                  <a:pt x="1796" y="1089"/>
                </a:lnTo>
                <a:lnTo>
                  <a:pt x="1821" y="1084"/>
                </a:lnTo>
                <a:lnTo>
                  <a:pt x="1845" y="1078"/>
                </a:lnTo>
                <a:lnTo>
                  <a:pt x="1869" y="1071"/>
                </a:lnTo>
                <a:lnTo>
                  <a:pt x="1893" y="1064"/>
                </a:lnTo>
                <a:lnTo>
                  <a:pt x="1917" y="1056"/>
                </a:lnTo>
                <a:lnTo>
                  <a:pt x="1941" y="1047"/>
                </a:lnTo>
                <a:lnTo>
                  <a:pt x="1964" y="1039"/>
                </a:lnTo>
                <a:lnTo>
                  <a:pt x="1987" y="1029"/>
                </a:lnTo>
                <a:lnTo>
                  <a:pt x="2010" y="1019"/>
                </a:lnTo>
                <a:lnTo>
                  <a:pt x="2033" y="1009"/>
                </a:lnTo>
                <a:lnTo>
                  <a:pt x="2055" y="998"/>
                </a:lnTo>
                <a:lnTo>
                  <a:pt x="2077" y="987"/>
                </a:lnTo>
                <a:lnTo>
                  <a:pt x="2099" y="975"/>
                </a:lnTo>
                <a:lnTo>
                  <a:pt x="2120" y="963"/>
                </a:lnTo>
                <a:lnTo>
                  <a:pt x="2141" y="950"/>
                </a:lnTo>
                <a:lnTo>
                  <a:pt x="2162" y="937"/>
                </a:lnTo>
                <a:lnTo>
                  <a:pt x="2183" y="923"/>
                </a:lnTo>
                <a:lnTo>
                  <a:pt x="2203" y="909"/>
                </a:lnTo>
                <a:lnTo>
                  <a:pt x="2222" y="895"/>
                </a:lnTo>
                <a:lnTo>
                  <a:pt x="2242" y="880"/>
                </a:lnTo>
                <a:lnTo>
                  <a:pt x="2261" y="864"/>
                </a:lnTo>
                <a:lnTo>
                  <a:pt x="2280" y="848"/>
                </a:lnTo>
                <a:lnTo>
                  <a:pt x="2298" y="832"/>
                </a:lnTo>
                <a:lnTo>
                  <a:pt x="2316" y="816"/>
                </a:lnTo>
                <a:lnTo>
                  <a:pt x="2334" y="799"/>
                </a:lnTo>
                <a:lnTo>
                  <a:pt x="2351" y="781"/>
                </a:lnTo>
                <a:lnTo>
                  <a:pt x="2369" y="764"/>
                </a:lnTo>
                <a:lnTo>
                  <a:pt x="2386" y="745"/>
                </a:lnTo>
                <a:lnTo>
                  <a:pt x="2402" y="727"/>
                </a:lnTo>
                <a:lnTo>
                  <a:pt x="2417" y="707"/>
                </a:lnTo>
                <a:lnTo>
                  <a:pt x="2433" y="688"/>
                </a:lnTo>
                <a:lnTo>
                  <a:pt x="2447" y="668"/>
                </a:lnTo>
                <a:lnTo>
                  <a:pt x="2462" y="648"/>
                </a:lnTo>
                <a:lnTo>
                  <a:pt x="2476" y="628"/>
                </a:lnTo>
                <a:lnTo>
                  <a:pt x="2489" y="608"/>
                </a:lnTo>
                <a:lnTo>
                  <a:pt x="2502" y="587"/>
                </a:lnTo>
                <a:lnTo>
                  <a:pt x="2515" y="565"/>
                </a:lnTo>
                <a:lnTo>
                  <a:pt x="2527" y="544"/>
                </a:lnTo>
                <a:lnTo>
                  <a:pt x="2539" y="522"/>
                </a:lnTo>
                <a:lnTo>
                  <a:pt x="2550" y="500"/>
                </a:lnTo>
                <a:lnTo>
                  <a:pt x="2561" y="478"/>
                </a:lnTo>
                <a:lnTo>
                  <a:pt x="2571" y="455"/>
                </a:lnTo>
                <a:lnTo>
                  <a:pt x="2581" y="432"/>
                </a:lnTo>
                <a:lnTo>
                  <a:pt x="2590" y="409"/>
                </a:lnTo>
                <a:lnTo>
                  <a:pt x="2599" y="386"/>
                </a:lnTo>
                <a:lnTo>
                  <a:pt x="2607" y="362"/>
                </a:lnTo>
                <a:lnTo>
                  <a:pt x="2614" y="338"/>
                </a:lnTo>
                <a:lnTo>
                  <a:pt x="2621" y="314"/>
                </a:lnTo>
                <a:lnTo>
                  <a:pt x="2628" y="289"/>
                </a:lnTo>
                <a:lnTo>
                  <a:pt x="2634" y="265"/>
                </a:lnTo>
                <a:lnTo>
                  <a:pt x="2639" y="240"/>
                </a:lnTo>
                <a:lnTo>
                  <a:pt x="2644" y="215"/>
                </a:lnTo>
                <a:lnTo>
                  <a:pt x="2649" y="190"/>
                </a:lnTo>
                <a:lnTo>
                  <a:pt x="2652" y="164"/>
                </a:lnTo>
                <a:lnTo>
                  <a:pt x="2656" y="139"/>
                </a:lnTo>
                <a:lnTo>
                  <a:pt x="2809" y="244"/>
                </a:lnTo>
                <a:lnTo>
                  <a:pt x="2938" y="156"/>
                </a:lnTo>
                <a:lnTo>
                  <a:pt x="2934" y="189"/>
                </a:lnTo>
                <a:lnTo>
                  <a:pt x="2929" y="221"/>
                </a:lnTo>
                <a:lnTo>
                  <a:pt x="2924" y="253"/>
                </a:lnTo>
                <a:lnTo>
                  <a:pt x="2918" y="285"/>
                </a:lnTo>
                <a:lnTo>
                  <a:pt x="2912" y="316"/>
                </a:lnTo>
                <a:lnTo>
                  <a:pt x="2904" y="347"/>
                </a:lnTo>
                <a:lnTo>
                  <a:pt x="2896" y="378"/>
                </a:lnTo>
                <a:lnTo>
                  <a:pt x="2888" y="409"/>
                </a:lnTo>
                <a:lnTo>
                  <a:pt x="2878" y="440"/>
                </a:lnTo>
                <a:lnTo>
                  <a:pt x="2868" y="470"/>
                </a:lnTo>
                <a:lnTo>
                  <a:pt x="2857" y="499"/>
                </a:lnTo>
                <a:lnTo>
                  <a:pt x="2846" y="529"/>
                </a:lnTo>
                <a:lnTo>
                  <a:pt x="2834" y="558"/>
                </a:lnTo>
                <a:lnTo>
                  <a:pt x="2821" y="587"/>
                </a:lnTo>
                <a:lnTo>
                  <a:pt x="2808" y="615"/>
                </a:lnTo>
                <a:lnTo>
                  <a:pt x="2794" y="643"/>
                </a:lnTo>
                <a:lnTo>
                  <a:pt x="2779" y="671"/>
                </a:lnTo>
                <a:lnTo>
                  <a:pt x="2764" y="698"/>
                </a:lnTo>
                <a:lnTo>
                  <a:pt x="2748" y="726"/>
                </a:lnTo>
                <a:lnTo>
                  <a:pt x="2732" y="753"/>
                </a:lnTo>
                <a:lnTo>
                  <a:pt x="2715" y="779"/>
                </a:lnTo>
                <a:lnTo>
                  <a:pt x="2698" y="805"/>
                </a:lnTo>
                <a:lnTo>
                  <a:pt x="2679" y="830"/>
                </a:lnTo>
                <a:lnTo>
                  <a:pt x="2661" y="855"/>
                </a:lnTo>
                <a:lnTo>
                  <a:pt x="2642" y="879"/>
                </a:lnTo>
                <a:lnTo>
                  <a:pt x="2622" y="903"/>
                </a:lnTo>
                <a:lnTo>
                  <a:pt x="2602" y="927"/>
                </a:lnTo>
                <a:lnTo>
                  <a:pt x="2581" y="950"/>
                </a:lnTo>
                <a:lnTo>
                  <a:pt x="2560" y="973"/>
                </a:lnTo>
                <a:lnTo>
                  <a:pt x="2538" y="995"/>
                </a:lnTo>
                <a:lnTo>
                  <a:pt x="2516" y="1016"/>
                </a:lnTo>
                <a:lnTo>
                  <a:pt x="2493" y="1037"/>
                </a:lnTo>
                <a:lnTo>
                  <a:pt x="2470" y="1058"/>
                </a:lnTo>
                <a:lnTo>
                  <a:pt x="2446" y="1078"/>
                </a:lnTo>
                <a:lnTo>
                  <a:pt x="2422" y="1098"/>
                </a:lnTo>
                <a:lnTo>
                  <a:pt x="2397" y="1117"/>
                </a:lnTo>
                <a:lnTo>
                  <a:pt x="2372" y="1135"/>
                </a:lnTo>
                <a:lnTo>
                  <a:pt x="2346" y="1153"/>
                </a:lnTo>
                <a:lnTo>
                  <a:pt x="2320" y="1171"/>
                </a:lnTo>
                <a:lnTo>
                  <a:pt x="2294" y="1187"/>
                </a:lnTo>
                <a:lnTo>
                  <a:pt x="2267" y="1204"/>
                </a:lnTo>
                <a:lnTo>
                  <a:pt x="2240" y="1219"/>
                </a:lnTo>
                <a:lnTo>
                  <a:pt x="2213" y="1234"/>
                </a:lnTo>
                <a:lnTo>
                  <a:pt x="2185" y="1249"/>
                </a:lnTo>
                <a:lnTo>
                  <a:pt x="2157" y="1263"/>
                </a:lnTo>
                <a:lnTo>
                  <a:pt x="2128" y="1276"/>
                </a:lnTo>
                <a:lnTo>
                  <a:pt x="2100" y="1288"/>
                </a:lnTo>
                <a:lnTo>
                  <a:pt x="2070" y="1300"/>
                </a:lnTo>
                <a:lnTo>
                  <a:pt x="2041" y="1311"/>
                </a:lnTo>
                <a:lnTo>
                  <a:pt x="2011" y="1322"/>
                </a:lnTo>
                <a:lnTo>
                  <a:pt x="1981" y="1332"/>
                </a:lnTo>
                <a:lnTo>
                  <a:pt x="1950" y="1341"/>
                </a:lnTo>
                <a:lnTo>
                  <a:pt x="1920" y="1350"/>
                </a:lnTo>
                <a:lnTo>
                  <a:pt x="1889" y="1358"/>
                </a:lnTo>
                <a:lnTo>
                  <a:pt x="1857" y="1365"/>
                </a:lnTo>
                <a:lnTo>
                  <a:pt x="1826" y="1371"/>
                </a:lnTo>
                <a:lnTo>
                  <a:pt x="1794" y="1377"/>
                </a:lnTo>
                <a:lnTo>
                  <a:pt x="1762" y="1382"/>
                </a:lnTo>
                <a:lnTo>
                  <a:pt x="1729" y="1386"/>
                </a:lnTo>
                <a:lnTo>
                  <a:pt x="1697" y="1390"/>
                </a:lnTo>
                <a:lnTo>
                  <a:pt x="1664" y="1392"/>
                </a:lnTo>
                <a:lnTo>
                  <a:pt x="1631" y="1394"/>
                </a:lnTo>
                <a:lnTo>
                  <a:pt x="1598" y="1396"/>
                </a:lnTo>
                <a:lnTo>
                  <a:pt x="1564" y="1396"/>
                </a:lnTo>
                <a:lnTo>
                  <a:pt x="1532" y="1396"/>
                </a:lnTo>
                <a:lnTo>
                  <a:pt x="1500" y="1394"/>
                </a:lnTo>
                <a:lnTo>
                  <a:pt x="1468" y="1393"/>
                </a:lnTo>
                <a:lnTo>
                  <a:pt x="1437" y="1390"/>
                </a:lnTo>
                <a:lnTo>
                  <a:pt x="1405" y="1387"/>
                </a:lnTo>
                <a:lnTo>
                  <a:pt x="1374" y="1383"/>
                </a:lnTo>
                <a:lnTo>
                  <a:pt x="1343" y="1378"/>
                </a:lnTo>
                <a:lnTo>
                  <a:pt x="1312" y="1373"/>
                </a:lnTo>
                <a:lnTo>
                  <a:pt x="1282" y="1367"/>
                </a:lnTo>
                <a:lnTo>
                  <a:pt x="1251" y="1360"/>
                </a:lnTo>
                <a:lnTo>
                  <a:pt x="1221" y="1353"/>
                </a:lnTo>
                <a:lnTo>
                  <a:pt x="1191" y="1345"/>
                </a:lnTo>
                <a:lnTo>
                  <a:pt x="1162" y="1336"/>
                </a:lnTo>
                <a:lnTo>
                  <a:pt x="1133" y="1327"/>
                </a:lnTo>
                <a:lnTo>
                  <a:pt x="1104" y="1317"/>
                </a:lnTo>
                <a:lnTo>
                  <a:pt x="1075" y="1307"/>
                </a:lnTo>
                <a:lnTo>
                  <a:pt x="1047" y="1295"/>
                </a:lnTo>
                <a:lnTo>
                  <a:pt x="1019" y="1284"/>
                </a:lnTo>
                <a:lnTo>
                  <a:pt x="991" y="1271"/>
                </a:lnTo>
                <a:lnTo>
                  <a:pt x="964" y="1258"/>
                </a:lnTo>
                <a:lnTo>
                  <a:pt x="936" y="1245"/>
                </a:lnTo>
                <a:lnTo>
                  <a:pt x="910" y="1231"/>
                </a:lnTo>
                <a:lnTo>
                  <a:pt x="883" y="1216"/>
                </a:lnTo>
                <a:lnTo>
                  <a:pt x="857" y="1201"/>
                </a:lnTo>
                <a:lnTo>
                  <a:pt x="832" y="1185"/>
                </a:lnTo>
                <a:lnTo>
                  <a:pt x="806" y="1169"/>
                </a:lnTo>
                <a:lnTo>
                  <a:pt x="781" y="1152"/>
                </a:lnTo>
                <a:lnTo>
                  <a:pt x="756" y="1135"/>
                </a:lnTo>
                <a:lnTo>
                  <a:pt x="732" y="1117"/>
                </a:lnTo>
                <a:lnTo>
                  <a:pt x="708" y="1099"/>
                </a:lnTo>
                <a:lnTo>
                  <a:pt x="685" y="1080"/>
                </a:lnTo>
                <a:lnTo>
                  <a:pt x="662" y="1060"/>
                </a:lnTo>
                <a:lnTo>
                  <a:pt x="639" y="1041"/>
                </a:lnTo>
                <a:lnTo>
                  <a:pt x="617" y="1020"/>
                </a:lnTo>
                <a:lnTo>
                  <a:pt x="596" y="1000"/>
                </a:lnTo>
                <a:lnTo>
                  <a:pt x="575" y="978"/>
                </a:lnTo>
                <a:lnTo>
                  <a:pt x="554" y="957"/>
                </a:lnTo>
                <a:lnTo>
                  <a:pt x="534" y="934"/>
                </a:lnTo>
                <a:lnTo>
                  <a:pt x="514" y="912"/>
                </a:lnTo>
                <a:lnTo>
                  <a:pt x="495" y="889"/>
                </a:lnTo>
                <a:lnTo>
                  <a:pt x="476" y="865"/>
                </a:lnTo>
                <a:lnTo>
                  <a:pt x="458" y="842"/>
                </a:lnTo>
                <a:lnTo>
                  <a:pt x="440" y="817"/>
                </a:lnTo>
                <a:lnTo>
                  <a:pt x="423" y="793"/>
                </a:lnTo>
                <a:lnTo>
                  <a:pt x="407" y="768"/>
                </a:lnTo>
                <a:lnTo>
                  <a:pt x="390" y="742"/>
                </a:lnTo>
                <a:lnTo>
                  <a:pt x="375" y="717"/>
                </a:lnTo>
                <a:lnTo>
                  <a:pt x="360" y="689"/>
                </a:lnTo>
                <a:lnTo>
                  <a:pt x="345" y="663"/>
                </a:lnTo>
                <a:lnTo>
                  <a:pt x="331" y="636"/>
                </a:lnTo>
                <a:lnTo>
                  <a:pt x="318" y="609"/>
                </a:lnTo>
                <a:lnTo>
                  <a:pt x="305" y="581"/>
                </a:lnTo>
                <a:lnTo>
                  <a:pt x="293" y="554"/>
                </a:lnTo>
                <a:lnTo>
                  <a:pt x="282" y="525"/>
                </a:lnTo>
                <a:lnTo>
                  <a:pt x="271" y="497"/>
                </a:lnTo>
                <a:lnTo>
                  <a:pt x="260" y="468"/>
                </a:lnTo>
                <a:lnTo>
                  <a:pt x="251" y="439"/>
                </a:lnTo>
                <a:lnTo>
                  <a:pt x="242" y="410"/>
                </a:lnTo>
                <a:lnTo>
                  <a:pt x="233" y="380"/>
                </a:lnTo>
                <a:lnTo>
                  <a:pt x="225" y="350"/>
                </a:lnTo>
                <a:lnTo>
                  <a:pt x="218" y="320"/>
                </a:lnTo>
                <a:lnTo>
                  <a:pt x="212" y="290"/>
                </a:lnTo>
                <a:lnTo>
                  <a:pt x="206" y="259"/>
                </a:lnTo>
                <a:lnTo>
                  <a:pt x="201" y="228"/>
                </a:lnTo>
                <a:lnTo>
                  <a:pt x="0" y="228"/>
                </a:lnTo>
                <a:lnTo>
                  <a:pt x="332" y="0"/>
                </a:lnTo>
                <a:lnTo>
                  <a:pt x="665" y="228"/>
                </a:lnTo>
                <a:close/>
              </a:path>
            </a:pathLst>
          </a:custGeom>
          <a:solidFill>
            <a:srgbClr val="EB8264"/>
          </a:solidFill>
          <a:ln>
            <a:noFill/>
          </a:ln>
        </p:spPr>
        <p:txBody>
          <a:bodyPr/>
          <a:lstStyle/>
          <a:p>
            <a:endParaRPr lang="de-DE" sz="1013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7449458-1EA6-42AC-8D51-61D41189A5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1993" y="1533525"/>
            <a:ext cx="8279999" cy="1187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r"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1A4E5-1B98-41B7-B3B0-FB075421E6A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1992" y="3149504"/>
            <a:ext cx="8280017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124197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C64A2-0614-4117-BD62-22B9DA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Pfeilkreise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53D6-1B04-4FF5-A02D-341FAC4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650899-14B4-42CD-97B1-5187E9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37</a:t>
            </a:fld>
            <a:endParaRPr lang="de-DE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6F0B60BA-2FE8-45B1-B4E2-7A3B347838F9}"/>
              </a:ext>
            </a:extLst>
          </p:cNvPr>
          <p:cNvSpPr>
            <a:spLocks/>
          </p:cNvSpPr>
          <p:nvPr/>
        </p:nvSpPr>
        <p:spPr bwMode="gray">
          <a:xfrm flipH="1">
            <a:off x="3008710" y="1760935"/>
            <a:ext cx="703659" cy="1960959"/>
          </a:xfrm>
          <a:custGeom>
            <a:avLst/>
            <a:gdLst>
              <a:gd name="T0" fmla="*/ 0 w 661"/>
              <a:gd name="T1" fmla="*/ 34229905 h 1896"/>
              <a:gd name="T2" fmla="*/ 265934133 w 661"/>
              <a:gd name="T3" fmla="*/ 703621600 h 1896"/>
              <a:gd name="T4" fmla="*/ 310255779 w 661"/>
              <a:gd name="T5" fmla="*/ 754967836 h 1896"/>
              <a:gd name="T6" fmla="*/ 360622576 w 661"/>
              <a:gd name="T7" fmla="*/ 817722661 h 1896"/>
              <a:gd name="T8" fmla="*/ 421061313 w 661"/>
              <a:gd name="T9" fmla="*/ 901397140 h 1896"/>
              <a:gd name="T10" fmla="*/ 473442214 w 661"/>
              <a:gd name="T11" fmla="*/ 979366635 h 1896"/>
              <a:gd name="T12" fmla="*/ 525823115 w 661"/>
              <a:gd name="T13" fmla="*/ 1070646381 h 1896"/>
              <a:gd name="T14" fmla="*/ 578204017 w 661"/>
              <a:gd name="T15" fmla="*/ 1169534151 h 1896"/>
              <a:gd name="T16" fmla="*/ 628569394 w 661"/>
              <a:gd name="T17" fmla="*/ 1281733550 h 1896"/>
              <a:gd name="T18" fmla="*/ 658789472 w 661"/>
              <a:gd name="T19" fmla="*/ 1361604706 h 1896"/>
              <a:gd name="T20" fmla="*/ 686995446 w 661"/>
              <a:gd name="T21" fmla="*/ 1445277807 h 1896"/>
              <a:gd name="T22" fmla="*/ 713184478 w 661"/>
              <a:gd name="T23" fmla="*/ 1532755608 h 1896"/>
              <a:gd name="T24" fmla="*/ 735346720 w 661"/>
              <a:gd name="T25" fmla="*/ 1625938394 h 1896"/>
              <a:gd name="T26" fmla="*/ 753477915 w 661"/>
              <a:gd name="T27" fmla="*/ 1721021462 h 1896"/>
              <a:gd name="T28" fmla="*/ 765565379 w 661"/>
              <a:gd name="T29" fmla="*/ 1821810894 h 1896"/>
              <a:gd name="T30" fmla="*/ 773624634 w 661"/>
              <a:gd name="T31" fmla="*/ 1924501987 h 1896"/>
              <a:gd name="T32" fmla="*/ 773624634 w 661"/>
              <a:gd name="T33" fmla="*/ 2030996402 h 1896"/>
              <a:gd name="T34" fmla="*/ 769595006 w 661"/>
              <a:gd name="T35" fmla="*/ 2139392479 h 1896"/>
              <a:gd name="T36" fmla="*/ 755493439 w 661"/>
              <a:gd name="T37" fmla="*/ 2147483646 h 1896"/>
              <a:gd name="T38" fmla="*/ 735346720 w 661"/>
              <a:gd name="T39" fmla="*/ 2147483646 h 1896"/>
              <a:gd name="T40" fmla="*/ 707140746 w 661"/>
              <a:gd name="T41" fmla="*/ 2147483646 h 1896"/>
              <a:gd name="T42" fmla="*/ 668862832 w 661"/>
              <a:gd name="T43" fmla="*/ 2147483646 h 1896"/>
              <a:gd name="T44" fmla="*/ 620511558 w 661"/>
              <a:gd name="T45" fmla="*/ 2147483646 h 1896"/>
              <a:gd name="T46" fmla="*/ 562086925 w 661"/>
              <a:gd name="T47" fmla="*/ 2147483646 h 1896"/>
              <a:gd name="T48" fmla="*/ 493588933 w 661"/>
              <a:gd name="T49" fmla="*/ 2147483646 h 1896"/>
              <a:gd name="T50" fmla="*/ 413002058 w 661"/>
              <a:gd name="T51" fmla="*/ 2147483646 h 1896"/>
              <a:gd name="T52" fmla="*/ 320329139 w 661"/>
              <a:gd name="T53" fmla="*/ 2147483646 h 1896"/>
              <a:gd name="T54" fmla="*/ 751463811 w 661"/>
              <a:gd name="T55" fmla="*/ 2147483646 h 1896"/>
              <a:gd name="T56" fmla="*/ 870327181 w 661"/>
              <a:gd name="T57" fmla="*/ 2147483646 h 1896"/>
              <a:gd name="T58" fmla="*/ 973074879 w 661"/>
              <a:gd name="T59" fmla="*/ 2147483646 h 1896"/>
              <a:gd name="T60" fmla="*/ 1061719590 w 661"/>
              <a:gd name="T61" fmla="*/ 2147483646 h 1896"/>
              <a:gd name="T62" fmla="*/ 1136261314 w 661"/>
              <a:gd name="T63" fmla="*/ 2147483646 h 1896"/>
              <a:gd name="T64" fmla="*/ 1196700051 w 661"/>
              <a:gd name="T65" fmla="*/ 2147483646 h 1896"/>
              <a:gd name="T66" fmla="*/ 1245052744 w 661"/>
              <a:gd name="T67" fmla="*/ 2147483646 h 1896"/>
              <a:gd name="T68" fmla="*/ 1283330658 w 661"/>
              <a:gd name="T69" fmla="*/ 2147483646 h 1896"/>
              <a:gd name="T70" fmla="*/ 1309521109 w 661"/>
              <a:gd name="T71" fmla="*/ 2147483646 h 1896"/>
              <a:gd name="T72" fmla="*/ 1325638200 w 661"/>
              <a:gd name="T73" fmla="*/ 2147483646 h 1896"/>
              <a:gd name="T74" fmla="*/ 1331681932 w 661"/>
              <a:gd name="T75" fmla="*/ 2019586434 h 1896"/>
              <a:gd name="T76" fmla="*/ 1329667828 w 661"/>
              <a:gd name="T77" fmla="*/ 1880763775 h 1896"/>
              <a:gd name="T78" fmla="*/ 1319594468 w 661"/>
              <a:gd name="T79" fmla="*/ 1747646101 h 1896"/>
              <a:gd name="T80" fmla="*/ 1303477377 w 661"/>
              <a:gd name="T81" fmla="*/ 1618331749 h 1896"/>
              <a:gd name="T82" fmla="*/ 1279301031 w 661"/>
              <a:gd name="T83" fmla="*/ 1494722381 h 1896"/>
              <a:gd name="T84" fmla="*/ 1251096476 w 661"/>
              <a:gd name="T85" fmla="*/ 1376817997 h 1896"/>
              <a:gd name="T86" fmla="*/ 1216846770 w 661"/>
              <a:gd name="T87" fmla="*/ 1262716936 h 1896"/>
              <a:gd name="T88" fmla="*/ 1180582960 w 661"/>
              <a:gd name="T89" fmla="*/ 1154320860 h 1896"/>
              <a:gd name="T90" fmla="*/ 1140290942 w 661"/>
              <a:gd name="T91" fmla="*/ 1051629767 h 1896"/>
              <a:gd name="T92" fmla="*/ 1095967877 w 661"/>
              <a:gd name="T93" fmla="*/ 954643658 h 1896"/>
              <a:gd name="T94" fmla="*/ 1051646231 w 661"/>
              <a:gd name="T95" fmla="*/ 863363913 h 1896"/>
              <a:gd name="T96" fmla="*/ 1007323166 w 661"/>
              <a:gd name="T97" fmla="*/ 777787772 h 1896"/>
              <a:gd name="T98" fmla="*/ 916664350 w 661"/>
              <a:gd name="T99" fmla="*/ 625653484 h 1896"/>
              <a:gd name="T100" fmla="*/ 852195986 w 661"/>
              <a:gd name="T101" fmla="*/ 530569037 h 1896"/>
              <a:gd name="T102" fmla="*/ 793771353 w 661"/>
              <a:gd name="T103" fmla="*/ 450699260 h 1896"/>
              <a:gd name="T104" fmla="*/ 729302988 w 661"/>
              <a:gd name="T105" fmla="*/ 370828103 h 1896"/>
              <a:gd name="T106" fmla="*/ 684979923 w 661"/>
              <a:gd name="T107" fmla="*/ 323286569 h 1896"/>
              <a:gd name="T108" fmla="*/ 971059356 w 661"/>
              <a:gd name="T109" fmla="*/ 0 h 18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1" h="1896">
                <a:moveTo>
                  <a:pt x="482" y="0"/>
                </a:moveTo>
                <a:lnTo>
                  <a:pt x="0" y="18"/>
                </a:lnTo>
                <a:lnTo>
                  <a:pt x="16" y="482"/>
                </a:lnTo>
                <a:lnTo>
                  <a:pt x="132" y="370"/>
                </a:lnTo>
                <a:lnTo>
                  <a:pt x="138" y="377"/>
                </a:lnTo>
                <a:lnTo>
                  <a:pt x="154" y="397"/>
                </a:lnTo>
                <a:lnTo>
                  <a:pt x="166" y="412"/>
                </a:lnTo>
                <a:lnTo>
                  <a:pt x="179" y="430"/>
                </a:lnTo>
                <a:lnTo>
                  <a:pt x="194" y="451"/>
                </a:lnTo>
                <a:lnTo>
                  <a:pt x="209" y="474"/>
                </a:lnTo>
                <a:lnTo>
                  <a:pt x="226" y="501"/>
                </a:lnTo>
                <a:lnTo>
                  <a:pt x="235" y="515"/>
                </a:lnTo>
                <a:lnTo>
                  <a:pt x="243" y="530"/>
                </a:lnTo>
                <a:lnTo>
                  <a:pt x="261" y="563"/>
                </a:lnTo>
                <a:lnTo>
                  <a:pt x="278" y="597"/>
                </a:lnTo>
                <a:lnTo>
                  <a:pt x="287" y="615"/>
                </a:lnTo>
                <a:lnTo>
                  <a:pt x="295" y="634"/>
                </a:lnTo>
                <a:lnTo>
                  <a:pt x="312" y="674"/>
                </a:lnTo>
                <a:lnTo>
                  <a:pt x="320" y="695"/>
                </a:lnTo>
                <a:lnTo>
                  <a:pt x="327" y="716"/>
                </a:lnTo>
                <a:lnTo>
                  <a:pt x="334" y="738"/>
                </a:lnTo>
                <a:lnTo>
                  <a:pt x="341" y="760"/>
                </a:lnTo>
                <a:lnTo>
                  <a:pt x="348" y="783"/>
                </a:lnTo>
                <a:lnTo>
                  <a:pt x="354" y="806"/>
                </a:lnTo>
                <a:lnTo>
                  <a:pt x="360" y="830"/>
                </a:lnTo>
                <a:lnTo>
                  <a:pt x="365" y="855"/>
                </a:lnTo>
                <a:lnTo>
                  <a:pt x="370" y="880"/>
                </a:lnTo>
                <a:lnTo>
                  <a:pt x="374" y="905"/>
                </a:lnTo>
                <a:lnTo>
                  <a:pt x="377" y="931"/>
                </a:lnTo>
                <a:lnTo>
                  <a:pt x="380" y="958"/>
                </a:lnTo>
                <a:lnTo>
                  <a:pt x="382" y="984"/>
                </a:lnTo>
                <a:lnTo>
                  <a:pt x="384" y="1012"/>
                </a:lnTo>
                <a:lnTo>
                  <a:pt x="384" y="1040"/>
                </a:lnTo>
                <a:lnTo>
                  <a:pt x="384" y="1068"/>
                </a:lnTo>
                <a:lnTo>
                  <a:pt x="383" y="1096"/>
                </a:lnTo>
                <a:lnTo>
                  <a:pt x="382" y="1125"/>
                </a:lnTo>
                <a:lnTo>
                  <a:pt x="379" y="1155"/>
                </a:lnTo>
                <a:lnTo>
                  <a:pt x="375" y="1185"/>
                </a:lnTo>
                <a:lnTo>
                  <a:pt x="371" y="1215"/>
                </a:lnTo>
                <a:lnTo>
                  <a:pt x="365" y="1245"/>
                </a:lnTo>
                <a:lnTo>
                  <a:pt x="358" y="1276"/>
                </a:lnTo>
                <a:lnTo>
                  <a:pt x="351" y="1308"/>
                </a:lnTo>
                <a:lnTo>
                  <a:pt x="342" y="1339"/>
                </a:lnTo>
                <a:lnTo>
                  <a:pt x="332" y="1371"/>
                </a:lnTo>
                <a:lnTo>
                  <a:pt x="320" y="1404"/>
                </a:lnTo>
                <a:lnTo>
                  <a:pt x="308" y="1436"/>
                </a:lnTo>
                <a:lnTo>
                  <a:pt x="294" y="1469"/>
                </a:lnTo>
                <a:lnTo>
                  <a:pt x="279" y="1502"/>
                </a:lnTo>
                <a:lnTo>
                  <a:pt x="263" y="1536"/>
                </a:lnTo>
                <a:lnTo>
                  <a:pt x="245" y="1569"/>
                </a:lnTo>
                <a:lnTo>
                  <a:pt x="225" y="1603"/>
                </a:lnTo>
                <a:lnTo>
                  <a:pt x="205" y="1638"/>
                </a:lnTo>
                <a:lnTo>
                  <a:pt x="183" y="1672"/>
                </a:lnTo>
                <a:lnTo>
                  <a:pt x="159" y="1707"/>
                </a:lnTo>
                <a:lnTo>
                  <a:pt x="365" y="1710"/>
                </a:lnTo>
                <a:lnTo>
                  <a:pt x="373" y="1896"/>
                </a:lnTo>
                <a:lnTo>
                  <a:pt x="403" y="1851"/>
                </a:lnTo>
                <a:lnTo>
                  <a:pt x="432" y="1805"/>
                </a:lnTo>
                <a:lnTo>
                  <a:pt x="458" y="1761"/>
                </a:lnTo>
                <a:lnTo>
                  <a:pt x="483" y="1715"/>
                </a:lnTo>
                <a:lnTo>
                  <a:pt x="506" y="1671"/>
                </a:lnTo>
                <a:lnTo>
                  <a:pt x="527" y="1627"/>
                </a:lnTo>
                <a:lnTo>
                  <a:pt x="546" y="1584"/>
                </a:lnTo>
                <a:lnTo>
                  <a:pt x="564" y="1541"/>
                </a:lnTo>
                <a:lnTo>
                  <a:pt x="580" y="1499"/>
                </a:lnTo>
                <a:lnTo>
                  <a:pt x="594" y="1457"/>
                </a:lnTo>
                <a:lnTo>
                  <a:pt x="607" y="1415"/>
                </a:lnTo>
                <a:lnTo>
                  <a:pt x="618" y="1374"/>
                </a:lnTo>
                <a:lnTo>
                  <a:pt x="628" y="1333"/>
                </a:lnTo>
                <a:lnTo>
                  <a:pt x="637" y="1293"/>
                </a:lnTo>
                <a:lnTo>
                  <a:pt x="644" y="1253"/>
                </a:lnTo>
                <a:lnTo>
                  <a:pt x="650" y="1214"/>
                </a:lnTo>
                <a:lnTo>
                  <a:pt x="654" y="1175"/>
                </a:lnTo>
                <a:lnTo>
                  <a:pt x="658" y="1137"/>
                </a:lnTo>
                <a:lnTo>
                  <a:pt x="660" y="1099"/>
                </a:lnTo>
                <a:lnTo>
                  <a:pt x="661" y="1062"/>
                </a:lnTo>
                <a:lnTo>
                  <a:pt x="661" y="1025"/>
                </a:lnTo>
                <a:lnTo>
                  <a:pt x="660" y="989"/>
                </a:lnTo>
                <a:lnTo>
                  <a:pt x="658" y="954"/>
                </a:lnTo>
                <a:lnTo>
                  <a:pt x="655" y="919"/>
                </a:lnTo>
                <a:lnTo>
                  <a:pt x="651" y="885"/>
                </a:lnTo>
                <a:lnTo>
                  <a:pt x="647" y="851"/>
                </a:lnTo>
                <a:lnTo>
                  <a:pt x="641" y="818"/>
                </a:lnTo>
                <a:lnTo>
                  <a:pt x="635" y="786"/>
                </a:lnTo>
                <a:lnTo>
                  <a:pt x="628" y="755"/>
                </a:lnTo>
                <a:lnTo>
                  <a:pt x="621" y="724"/>
                </a:lnTo>
                <a:lnTo>
                  <a:pt x="613" y="693"/>
                </a:lnTo>
                <a:lnTo>
                  <a:pt x="604" y="664"/>
                </a:lnTo>
                <a:lnTo>
                  <a:pt x="595" y="635"/>
                </a:lnTo>
                <a:lnTo>
                  <a:pt x="586" y="607"/>
                </a:lnTo>
                <a:lnTo>
                  <a:pt x="576" y="579"/>
                </a:lnTo>
                <a:lnTo>
                  <a:pt x="566" y="553"/>
                </a:lnTo>
                <a:lnTo>
                  <a:pt x="555" y="527"/>
                </a:lnTo>
                <a:lnTo>
                  <a:pt x="544" y="502"/>
                </a:lnTo>
                <a:lnTo>
                  <a:pt x="533" y="477"/>
                </a:lnTo>
                <a:lnTo>
                  <a:pt x="522" y="454"/>
                </a:lnTo>
                <a:lnTo>
                  <a:pt x="511" y="431"/>
                </a:lnTo>
                <a:lnTo>
                  <a:pt x="500" y="409"/>
                </a:lnTo>
                <a:lnTo>
                  <a:pt x="477" y="368"/>
                </a:lnTo>
                <a:lnTo>
                  <a:pt x="455" y="329"/>
                </a:lnTo>
                <a:lnTo>
                  <a:pt x="433" y="295"/>
                </a:lnTo>
                <a:lnTo>
                  <a:pt x="423" y="279"/>
                </a:lnTo>
                <a:lnTo>
                  <a:pt x="413" y="264"/>
                </a:lnTo>
                <a:lnTo>
                  <a:pt x="394" y="237"/>
                </a:lnTo>
                <a:lnTo>
                  <a:pt x="377" y="214"/>
                </a:lnTo>
                <a:lnTo>
                  <a:pt x="362" y="195"/>
                </a:lnTo>
                <a:lnTo>
                  <a:pt x="349" y="180"/>
                </a:lnTo>
                <a:lnTo>
                  <a:pt x="340" y="170"/>
                </a:lnTo>
                <a:lnTo>
                  <a:pt x="332" y="161"/>
                </a:lnTo>
                <a:lnTo>
                  <a:pt x="48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D4594BB-F7A3-410A-BA03-31F7FC4072F4}"/>
              </a:ext>
            </a:extLst>
          </p:cNvPr>
          <p:cNvSpPr>
            <a:spLocks/>
          </p:cNvSpPr>
          <p:nvPr/>
        </p:nvSpPr>
        <p:spPr bwMode="gray">
          <a:xfrm flipH="1">
            <a:off x="3619500" y="1413273"/>
            <a:ext cx="2514600" cy="1968103"/>
          </a:xfrm>
          <a:custGeom>
            <a:avLst/>
            <a:gdLst>
              <a:gd name="T0" fmla="*/ 2147483646 w 2362"/>
              <a:gd name="T1" fmla="*/ 510136648 h 1902"/>
              <a:gd name="T2" fmla="*/ 2147483646 w 2362"/>
              <a:gd name="T3" fmla="*/ 327401791 h 1902"/>
              <a:gd name="T4" fmla="*/ 2147483646 w 2362"/>
              <a:gd name="T5" fmla="*/ 188446701 h 1902"/>
              <a:gd name="T6" fmla="*/ 2147483646 w 2362"/>
              <a:gd name="T7" fmla="*/ 87560912 h 1902"/>
              <a:gd name="T8" fmla="*/ 2147483646 w 2362"/>
              <a:gd name="T9" fmla="*/ 26648373 h 1902"/>
              <a:gd name="T10" fmla="*/ 2147483646 w 2362"/>
              <a:gd name="T11" fmla="*/ 1903948 h 1902"/>
              <a:gd name="T12" fmla="*/ 2147483646 w 2362"/>
              <a:gd name="T13" fmla="*/ 11420929 h 1902"/>
              <a:gd name="T14" fmla="*/ 2147483646 w 2362"/>
              <a:gd name="T15" fmla="*/ 53298126 h 1902"/>
              <a:gd name="T16" fmla="*/ 2147483646 w 2362"/>
              <a:gd name="T17" fmla="*/ 125630214 h 1902"/>
              <a:gd name="T18" fmla="*/ 2024983320 w 2362"/>
              <a:gd name="T19" fmla="*/ 226516003 h 1902"/>
              <a:gd name="T20" fmla="*/ 1763046175 w 2362"/>
              <a:gd name="T21" fmla="*/ 354050164 h 1902"/>
              <a:gd name="T22" fmla="*/ 1517227169 w 2362"/>
              <a:gd name="T23" fmla="*/ 506330131 h 1902"/>
              <a:gd name="T24" fmla="*/ 1287527721 w 2362"/>
              <a:gd name="T25" fmla="*/ 681451956 h 1902"/>
              <a:gd name="T26" fmla="*/ 1079991956 w 2362"/>
              <a:gd name="T27" fmla="*/ 879415637 h 1902"/>
              <a:gd name="T28" fmla="*/ 894619874 w 2362"/>
              <a:gd name="T29" fmla="*/ 1096413279 h 1902"/>
              <a:gd name="T30" fmla="*/ 733427129 w 2362"/>
              <a:gd name="T31" fmla="*/ 1330543694 h 1902"/>
              <a:gd name="T32" fmla="*/ 598427957 w 2362"/>
              <a:gd name="T33" fmla="*/ 1579901553 h 1902"/>
              <a:gd name="T34" fmla="*/ 491638013 w 2362"/>
              <a:gd name="T35" fmla="*/ 1842584290 h 1902"/>
              <a:gd name="T36" fmla="*/ 415071530 w 2362"/>
              <a:gd name="T37" fmla="*/ 2116687954 h 1902"/>
              <a:gd name="T38" fmla="*/ 372758399 w 2362"/>
              <a:gd name="T39" fmla="*/ 2147483646 h 1902"/>
              <a:gd name="T40" fmla="*/ 362684385 w 2362"/>
              <a:gd name="T41" fmla="*/ 2147483646 h 1902"/>
              <a:gd name="T42" fmla="*/ 390892192 w 2362"/>
              <a:gd name="T43" fmla="*/ 2147483646 h 1902"/>
              <a:gd name="T44" fmla="*/ 862380757 w 2362"/>
              <a:gd name="T45" fmla="*/ 2147483646 h 1902"/>
              <a:gd name="T46" fmla="*/ 959096688 w 2362"/>
              <a:gd name="T47" fmla="*/ 2147483646 h 1902"/>
              <a:gd name="T48" fmla="*/ 951036908 w 2362"/>
              <a:gd name="T49" fmla="*/ 2147483646 h 1902"/>
              <a:gd name="T50" fmla="*/ 973200591 w 2362"/>
              <a:gd name="T51" fmla="*/ 2147483646 h 1902"/>
              <a:gd name="T52" fmla="*/ 1023573501 w 2362"/>
              <a:gd name="T53" fmla="*/ 2071004240 h 1902"/>
              <a:gd name="T54" fmla="*/ 1100139984 w 2362"/>
              <a:gd name="T55" fmla="*/ 1844488237 h 1902"/>
              <a:gd name="T56" fmla="*/ 1200885804 w 2362"/>
              <a:gd name="T57" fmla="*/ 1635103628 h 1902"/>
              <a:gd name="T58" fmla="*/ 1325810962 w 2362"/>
              <a:gd name="T59" fmla="*/ 1444752979 h 1902"/>
              <a:gd name="T60" fmla="*/ 1470884148 w 2362"/>
              <a:gd name="T61" fmla="*/ 1267728587 h 1902"/>
              <a:gd name="T62" fmla="*/ 1632076892 w 2362"/>
              <a:gd name="T63" fmla="*/ 1111642104 h 1902"/>
              <a:gd name="T64" fmla="*/ 1807373541 w 2362"/>
              <a:gd name="T65" fmla="*/ 972687013 h 1902"/>
              <a:gd name="T66" fmla="*/ 1998789747 w 2362"/>
              <a:gd name="T67" fmla="*/ 854669832 h 1902"/>
              <a:gd name="T68" fmla="*/ 2147483646 w 2362"/>
              <a:gd name="T69" fmla="*/ 753784043 h 1902"/>
              <a:gd name="T70" fmla="*/ 2147483646 w 2362"/>
              <a:gd name="T71" fmla="*/ 673837543 h 1902"/>
              <a:gd name="T72" fmla="*/ 2147483646 w 2362"/>
              <a:gd name="T73" fmla="*/ 612926384 h 1902"/>
              <a:gd name="T74" fmla="*/ 2147483646 w 2362"/>
              <a:gd name="T75" fmla="*/ 574855703 h 1902"/>
              <a:gd name="T76" fmla="*/ 2147483646 w 2362"/>
              <a:gd name="T77" fmla="*/ 555820362 h 1902"/>
              <a:gd name="T78" fmla="*/ 2147483646 w 2362"/>
              <a:gd name="T79" fmla="*/ 559628258 h 1902"/>
              <a:gd name="T80" fmla="*/ 2147483646 w 2362"/>
              <a:gd name="T81" fmla="*/ 584372683 h 1902"/>
              <a:gd name="T82" fmla="*/ 2147483646 w 2362"/>
              <a:gd name="T83" fmla="*/ 633864293 h 1902"/>
              <a:gd name="T84" fmla="*/ 2147483646 w 2362"/>
              <a:gd name="T85" fmla="*/ 704293813 h 1902"/>
              <a:gd name="T86" fmla="*/ 2147483646 w 2362"/>
              <a:gd name="T87" fmla="*/ 799467757 h 1902"/>
              <a:gd name="T88" fmla="*/ 2147483646 w 2362"/>
              <a:gd name="T89" fmla="*/ 917484939 h 19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362" h="1902">
                <a:moveTo>
                  <a:pt x="2180" y="482"/>
                </a:moveTo>
                <a:lnTo>
                  <a:pt x="2177" y="275"/>
                </a:lnTo>
                <a:lnTo>
                  <a:pt x="2362" y="268"/>
                </a:lnTo>
                <a:lnTo>
                  <a:pt x="2311" y="234"/>
                </a:lnTo>
                <a:lnTo>
                  <a:pt x="2259" y="202"/>
                </a:lnTo>
                <a:lnTo>
                  <a:pt x="2207" y="172"/>
                </a:lnTo>
                <a:lnTo>
                  <a:pt x="2154" y="146"/>
                </a:lnTo>
                <a:lnTo>
                  <a:pt x="2102" y="121"/>
                </a:lnTo>
                <a:lnTo>
                  <a:pt x="2050" y="99"/>
                </a:lnTo>
                <a:lnTo>
                  <a:pt x="1998" y="79"/>
                </a:lnTo>
                <a:lnTo>
                  <a:pt x="1946" y="62"/>
                </a:lnTo>
                <a:lnTo>
                  <a:pt x="1893" y="46"/>
                </a:lnTo>
                <a:lnTo>
                  <a:pt x="1841" y="33"/>
                </a:lnTo>
                <a:lnTo>
                  <a:pt x="1789" y="23"/>
                </a:lnTo>
                <a:lnTo>
                  <a:pt x="1738" y="14"/>
                </a:lnTo>
                <a:lnTo>
                  <a:pt x="1686" y="8"/>
                </a:lnTo>
                <a:lnTo>
                  <a:pt x="1635" y="3"/>
                </a:lnTo>
                <a:lnTo>
                  <a:pt x="1583" y="1"/>
                </a:lnTo>
                <a:lnTo>
                  <a:pt x="1533" y="0"/>
                </a:lnTo>
                <a:lnTo>
                  <a:pt x="1482" y="2"/>
                </a:lnTo>
                <a:lnTo>
                  <a:pt x="1432" y="6"/>
                </a:lnTo>
                <a:lnTo>
                  <a:pt x="1382" y="11"/>
                </a:lnTo>
                <a:lnTo>
                  <a:pt x="1333" y="18"/>
                </a:lnTo>
                <a:lnTo>
                  <a:pt x="1285" y="28"/>
                </a:lnTo>
                <a:lnTo>
                  <a:pt x="1236" y="38"/>
                </a:lnTo>
                <a:lnTo>
                  <a:pt x="1189" y="51"/>
                </a:lnTo>
                <a:lnTo>
                  <a:pt x="1142" y="66"/>
                </a:lnTo>
                <a:lnTo>
                  <a:pt x="1096" y="82"/>
                </a:lnTo>
                <a:lnTo>
                  <a:pt x="1050" y="99"/>
                </a:lnTo>
                <a:lnTo>
                  <a:pt x="1005" y="119"/>
                </a:lnTo>
                <a:lnTo>
                  <a:pt x="961" y="139"/>
                </a:lnTo>
                <a:lnTo>
                  <a:pt x="918" y="162"/>
                </a:lnTo>
                <a:lnTo>
                  <a:pt x="875" y="186"/>
                </a:lnTo>
                <a:lnTo>
                  <a:pt x="834" y="211"/>
                </a:lnTo>
                <a:lnTo>
                  <a:pt x="793" y="238"/>
                </a:lnTo>
                <a:lnTo>
                  <a:pt x="753" y="266"/>
                </a:lnTo>
                <a:lnTo>
                  <a:pt x="714" y="296"/>
                </a:lnTo>
                <a:lnTo>
                  <a:pt x="676" y="326"/>
                </a:lnTo>
                <a:lnTo>
                  <a:pt x="639" y="358"/>
                </a:lnTo>
                <a:lnTo>
                  <a:pt x="604" y="392"/>
                </a:lnTo>
                <a:lnTo>
                  <a:pt x="569" y="426"/>
                </a:lnTo>
                <a:lnTo>
                  <a:pt x="536" y="462"/>
                </a:lnTo>
                <a:lnTo>
                  <a:pt x="504" y="499"/>
                </a:lnTo>
                <a:lnTo>
                  <a:pt x="474" y="537"/>
                </a:lnTo>
                <a:lnTo>
                  <a:pt x="444" y="576"/>
                </a:lnTo>
                <a:lnTo>
                  <a:pt x="416" y="616"/>
                </a:lnTo>
                <a:lnTo>
                  <a:pt x="389" y="656"/>
                </a:lnTo>
                <a:lnTo>
                  <a:pt x="364" y="699"/>
                </a:lnTo>
                <a:lnTo>
                  <a:pt x="340" y="742"/>
                </a:lnTo>
                <a:lnTo>
                  <a:pt x="318" y="786"/>
                </a:lnTo>
                <a:lnTo>
                  <a:pt x="297" y="830"/>
                </a:lnTo>
                <a:lnTo>
                  <a:pt x="278" y="875"/>
                </a:lnTo>
                <a:lnTo>
                  <a:pt x="260" y="921"/>
                </a:lnTo>
                <a:lnTo>
                  <a:pt x="244" y="968"/>
                </a:lnTo>
                <a:lnTo>
                  <a:pt x="230" y="1016"/>
                </a:lnTo>
                <a:lnTo>
                  <a:pt x="217" y="1064"/>
                </a:lnTo>
                <a:lnTo>
                  <a:pt x="206" y="1112"/>
                </a:lnTo>
                <a:lnTo>
                  <a:pt x="197" y="1162"/>
                </a:lnTo>
                <a:lnTo>
                  <a:pt x="190" y="1211"/>
                </a:lnTo>
                <a:lnTo>
                  <a:pt x="185" y="1262"/>
                </a:lnTo>
                <a:lnTo>
                  <a:pt x="181" y="1312"/>
                </a:lnTo>
                <a:lnTo>
                  <a:pt x="180" y="1363"/>
                </a:lnTo>
                <a:lnTo>
                  <a:pt x="180" y="1415"/>
                </a:lnTo>
                <a:lnTo>
                  <a:pt x="183" y="1467"/>
                </a:lnTo>
                <a:lnTo>
                  <a:pt x="187" y="1519"/>
                </a:lnTo>
                <a:lnTo>
                  <a:pt x="194" y="1571"/>
                </a:lnTo>
                <a:lnTo>
                  <a:pt x="203" y="1624"/>
                </a:lnTo>
                <a:lnTo>
                  <a:pt x="0" y="1666"/>
                </a:lnTo>
                <a:lnTo>
                  <a:pt x="428" y="1902"/>
                </a:lnTo>
                <a:lnTo>
                  <a:pt x="640" y="1496"/>
                </a:lnTo>
                <a:lnTo>
                  <a:pt x="481" y="1542"/>
                </a:lnTo>
                <a:lnTo>
                  <a:pt x="476" y="1492"/>
                </a:lnTo>
                <a:lnTo>
                  <a:pt x="473" y="1444"/>
                </a:lnTo>
                <a:lnTo>
                  <a:pt x="471" y="1396"/>
                </a:lnTo>
                <a:lnTo>
                  <a:pt x="472" y="1349"/>
                </a:lnTo>
                <a:lnTo>
                  <a:pt x="474" y="1303"/>
                </a:lnTo>
                <a:lnTo>
                  <a:pt x="478" y="1258"/>
                </a:lnTo>
                <a:lnTo>
                  <a:pt x="483" y="1214"/>
                </a:lnTo>
                <a:lnTo>
                  <a:pt x="490" y="1171"/>
                </a:lnTo>
                <a:lnTo>
                  <a:pt x="498" y="1129"/>
                </a:lnTo>
                <a:lnTo>
                  <a:pt x="508" y="1088"/>
                </a:lnTo>
                <a:lnTo>
                  <a:pt x="519" y="1047"/>
                </a:lnTo>
                <a:lnTo>
                  <a:pt x="532" y="1008"/>
                </a:lnTo>
                <a:lnTo>
                  <a:pt x="546" y="969"/>
                </a:lnTo>
                <a:lnTo>
                  <a:pt x="562" y="932"/>
                </a:lnTo>
                <a:lnTo>
                  <a:pt x="578" y="895"/>
                </a:lnTo>
                <a:lnTo>
                  <a:pt x="596" y="859"/>
                </a:lnTo>
                <a:lnTo>
                  <a:pt x="616" y="825"/>
                </a:lnTo>
                <a:lnTo>
                  <a:pt x="636" y="791"/>
                </a:lnTo>
                <a:lnTo>
                  <a:pt x="658" y="759"/>
                </a:lnTo>
                <a:lnTo>
                  <a:pt x="680" y="727"/>
                </a:lnTo>
                <a:lnTo>
                  <a:pt x="704" y="697"/>
                </a:lnTo>
                <a:lnTo>
                  <a:pt x="730" y="666"/>
                </a:lnTo>
                <a:lnTo>
                  <a:pt x="755" y="638"/>
                </a:lnTo>
                <a:lnTo>
                  <a:pt x="782" y="610"/>
                </a:lnTo>
                <a:lnTo>
                  <a:pt x="810" y="584"/>
                </a:lnTo>
                <a:lnTo>
                  <a:pt x="838" y="558"/>
                </a:lnTo>
                <a:lnTo>
                  <a:pt x="867" y="534"/>
                </a:lnTo>
                <a:lnTo>
                  <a:pt x="897" y="511"/>
                </a:lnTo>
                <a:lnTo>
                  <a:pt x="928" y="489"/>
                </a:lnTo>
                <a:lnTo>
                  <a:pt x="960" y="468"/>
                </a:lnTo>
                <a:lnTo>
                  <a:pt x="992" y="449"/>
                </a:lnTo>
                <a:lnTo>
                  <a:pt x="1025" y="430"/>
                </a:lnTo>
                <a:lnTo>
                  <a:pt x="1058" y="412"/>
                </a:lnTo>
                <a:lnTo>
                  <a:pt x="1092" y="396"/>
                </a:lnTo>
                <a:lnTo>
                  <a:pt x="1127" y="381"/>
                </a:lnTo>
                <a:lnTo>
                  <a:pt x="1162" y="367"/>
                </a:lnTo>
                <a:lnTo>
                  <a:pt x="1197" y="354"/>
                </a:lnTo>
                <a:lnTo>
                  <a:pt x="1233" y="342"/>
                </a:lnTo>
                <a:lnTo>
                  <a:pt x="1269" y="332"/>
                </a:lnTo>
                <a:lnTo>
                  <a:pt x="1306" y="322"/>
                </a:lnTo>
                <a:lnTo>
                  <a:pt x="1343" y="314"/>
                </a:lnTo>
                <a:lnTo>
                  <a:pt x="1380" y="307"/>
                </a:lnTo>
                <a:lnTo>
                  <a:pt x="1417" y="302"/>
                </a:lnTo>
                <a:lnTo>
                  <a:pt x="1454" y="297"/>
                </a:lnTo>
                <a:lnTo>
                  <a:pt x="1492" y="294"/>
                </a:lnTo>
                <a:lnTo>
                  <a:pt x="1530" y="292"/>
                </a:lnTo>
                <a:lnTo>
                  <a:pt x="1567" y="291"/>
                </a:lnTo>
                <a:lnTo>
                  <a:pt x="1605" y="292"/>
                </a:lnTo>
                <a:lnTo>
                  <a:pt x="1643" y="294"/>
                </a:lnTo>
                <a:lnTo>
                  <a:pt x="1681" y="297"/>
                </a:lnTo>
                <a:lnTo>
                  <a:pt x="1718" y="302"/>
                </a:lnTo>
                <a:lnTo>
                  <a:pt x="1756" y="307"/>
                </a:lnTo>
                <a:lnTo>
                  <a:pt x="1793" y="314"/>
                </a:lnTo>
                <a:lnTo>
                  <a:pt x="1830" y="323"/>
                </a:lnTo>
                <a:lnTo>
                  <a:pt x="1867" y="333"/>
                </a:lnTo>
                <a:lnTo>
                  <a:pt x="1903" y="344"/>
                </a:lnTo>
                <a:lnTo>
                  <a:pt x="1940" y="356"/>
                </a:lnTo>
                <a:lnTo>
                  <a:pt x="1975" y="370"/>
                </a:lnTo>
                <a:lnTo>
                  <a:pt x="2011" y="385"/>
                </a:lnTo>
                <a:lnTo>
                  <a:pt x="2046" y="402"/>
                </a:lnTo>
                <a:lnTo>
                  <a:pt x="2080" y="420"/>
                </a:lnTo>
                <a:lnTo>
                  <a:pt x="2114" y="439"/>
                </a:lnTo>
                <a:lnTo>
                  <a:pt x="2148" y="460"/>
                </a:lnTo>
                <a:lnTo>
                  <a:pt x="2180" y="482"/>
                </a:lnTo>
                <a:close/>
              </a:path>
            </a:pathLst>
          </a:custGeom>
          <a:solidFill>
            <a:srgbClr val="EB8264"/>
          </a:solidFill>
          <a:ln>
            <a:noFill/>
          </a:ln>
          <a:effectLst/>
        </p:spPr>
        <p:txBody>
          <a:bodyPr/>
          <a:lstStyle/>
          <a:p>
            <a:endParaRPr lang="de-DE" sz="1013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2157ED1-27FC-4BF1-B339-5720AED9C981}"/>
              </a:ext>
            </a:extLst>
          </p:cNvPr>
          <p:cNvSpPr>
            <a:spLocks/>
          </p:cNvSpPr>
          <p:nvPr/>
        </p:nvSpPr>
        <p:spPr bwMode="gray">
          <a:xfrm flipH="1">
            <a:off x="3415903" y="3311129"/>
            <a:ext cx="2403872" cy="959644"/>
          </a:xfrm>
          <a:custGeom>
            <a:avLst/>
            <a:gdLst>
              <a:gd name="T0" fmla="*/ 0 w 2258"/>
              <a:gd name="T1" fmla="*/ 180603299 h 928"/>
              <a:gd name="T2" fmla="*/ 126938894 w 2258"/>
              <a:gd name="T3" fmla="*/ 414436493 h 928"/>
              <a:gd name="T4" fmla="*/ 267980216 w 2258"/>
              <a:gd name="T5" fmla="*/ 629258813 h 928"/>
              <a:gd name="T6" fmla="*/ 425142454 w 2258"/>
              <a:gd name="T7" fmla="*/ 825071638 h 928"/>
              <a:gd name="T8" fmla="*/ 596408539 w 2258"/>
              <a:gd name="T9" fmla="*/ 1001872211 h 928"/>
              <a:gd name="T10" fmla="*/ 777748599 w 2258"/>
              <a:gd name="T11" fmla="*/ 1159661911 h 928"/>
              <a:gd name="T12" fmla="*/ 973193927 w 2258"/>
              <a:gd name="T13" fmla="*/ 1298440737 h 928"/>
              <a:gd name="T14" fmla="*/ 1174683356 w 2258"/>
              <a:gd name="T15" fmla="*/ 1418210067 h 928"/>
              <a:gd name="T16" fmla="*/ 1384232533 w 2258"/>
              <a:gd name="T17" fmla="*/ 1520868509 h 928"/>
              <a:gd name="T18" fmla="*/ 1601840037 w 2258"/>
              <a:gd name="T19" fmla="*/ 1604516077 h 928"/>
              <a:gd name="T20" fmla="*/ 1823478835 w 2258"/>
              <a:gd name="T21" fmla="*/ 1671054135 h 928"/>
              <a:gd name="T22" fmla="*/ 2047131859 w 2258"/>
              <a:gd name="T23" fmla="*/ 1720482682 h 928"/>
              <a:gd name="T24" fmla="*/ 2147483646 w 2258"/>
              <a:gd name="T25" fmla="*/ 1750898977 h 928"/>
              <a:gd name="T26" fmla="*/ 2147483646 w 2258"/>
              <a:gd name="T27" fmla="*/ 1764207140 h 928"/>
              <a:gd name="T28" fmla="*/ 2147483646 w 2258"/>
              <a:gd name="T29" fmla="*/ 1760404413 h 928"/>
              <a:gd name="T30" fmla="*/ 2147483646 w 2258"/>
              <a:gd name="T31" fmla="*/ 1737592192 h 928"/>
              <a:gd name="T32" fmla="*/ 2147483646 w 2258"/>
              <a:gd name="T33" fmla="*/ 1699570445 h 928"/>
              <a:gd name="T34" fmla="*/ 2147483646 w 2258"/>
              <a:gd name="T35" fmla="*/ 1642537824 h 928"/>
              <a:gd name="T36" fmla="*/ 2147483646 w 2258"/>
              <a:gd name="T37" fmla="*/ 1570297056 h 928"/>
              <a:gd name="T38" fmla="*/ 2147483646 w 2258"/>
              <a:gd name="T39" fmla="*/ 1479044036 h 928"/>
              <a:gd name="T40" fmla="*/ 2147483646 w 2258"/>
              <a:gd name="T41" fmla="*/ 1372584247 h 928"/>
              <a:gd name="T42" fmla="*/ 2147483646 w 2258"/>
              <a:gd name="T43" fmla="*/ 1250913553 h 928"/>
              <a:gd name="T44" fmla="*/ 2147483646 w 2258"/>
              <a:gd name="T45" fmla="*/ 568424845 h 928"/>
              <a:gd name="T46" fmla="*/ 2147483646 w 2258"/>
              <a:gd name="T47" fmla="*/ 857389296 h 928"/>
              <a:gd name="T48" fmla="*/ 2147483646 w 2258"/>
              <a:gd name="T49" fmla="*/ 956246391 h 928"/>
              <a:gd name="T50" fmla="*/ 2147483646 w 2258"/>
              <a:gd name="T51" fmla="*/ 1039893959 h 928"/>
              <a:gd name="T52" fmla="*/ 2147483646 w 2258"/>
              <a:gd name="T53" fmla="*/ 1108333379 h 928"/>
              <a:gd name="T54" fmla="*/ 2147483646 w 2258"/>
              <a:gd name="T55" fmla="*/ 1161563274 h 928"/>
              <a:gd name="T56" fmla="*/ 2147483646 w 2258"/>
              <a:gd name="T57" fmla="*/ 1199585021 h 928"/>
              <a:gd name="T58" fmla="*/ 2147483646 w 2258"/>
              <a:gd name="T59" fmla="*/ 1222397242 h 928"/>
              <a:gd name="T60" fmla="*/ 2147483646 w 2258"/>
              <a:gd name="T61" fmla="*/ 1230002695 h 928"/>
              <a:gd name="T62" fmla="*/ 2147483646 w 2258"/>
              <a:gd name="T63" fmla="*/ 1224298605 h 928"/>
              <a:gd name="T64" fmla="*/ 2147483646 w 2258"/>
              <a:gd name="T65" fmla="*/ 1205287732 h 928"/>
              <a:gd name="T66" fmla="*/ 2000789021 w 2258"/>
              <a:gd name="T67" fmla="*/ 1171068711 h 928"/>
              <a:gd name="T68" fmla="*/ 1833552809 w 2258"/>
              <a:gd name="T69" fmla="*/ 1125442890 h 928"/>
              <a:gd name="T70" fmla="*/ 1672362118 w 2258"/>
              <a:gd name="T71" fmla="*/ 1066508906 h 928"/>
              <a:gd name="T72" fmla="*/ 1517214108 w 2258"/>
              <a:gd name="T73" fmla="*/ 994268138 h 928"/>
              <a:gd name="T74" fmla="*/ 1366097391 w 2258"/>
              <a:gd name="T75" fmla="*/ 908719207 h 928"/>
              <a:gd name="T76" fmla="*/ 1223040422 w 2258"/>
              <a:gd name="T77" fmla="*/ 813664839 h 928"/>
              <a:gd name="T78" fmla="*/ 1086027553 w 2258"/>
              <a:gd name="T79" fmla="*/ 705302307 h 928"/>
              <a:gd name="T80" fmla="*/ 957074432 w 2258"/>
              <a:gd name="T81" fmla="*/ 585534355 h 928"/>
              <a:gd name="T82" fmla="*/ 836181059 w 2258"/>
              <a:gd name="T83" fmla="*/ 456260966 h 928"/>
              <a:gd name="T84" fmla="*/ 725361660 w 2258"/>
              <a:gd name="T85" fmla="*/ 313679414 h 928"/>
              <a:gd name="T86" fmla="*/ 624617655 w 2258"/>
              <a:gd name="T87" fmla="*/ 161592426 h 928"/>
              <a:gd name="T88" fmla="*/ 533946206 w 2258"/>
              <a:gd name="T89" fmla="*/ 0 h 9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58" h="928">
                <a:moveTo>
                  <a:pt x="265" y="0"/>
                </a:moveTo>
                <a:lnTo>
                  <a:pt x="166" y="181"/>
                </a:lnTo>
                <a:lnTo>
                  <a:pt x="0" y="95"/>
                </a:lnTo>
                <a:lnTo>
                  <a:pt x="20" y="137"/>
                </a:lnTo>
                <a:lnTo>
                  <a:pt x="41" y="178"/>
                </a:lnTo>
                <a:lnTo>
                  <a:pt x="63" y="218"/>
                </a:lnTo>
                <a:lnTo>
                  <a:pt x="85" y="257"/>
                </a:lnTo>
                <a:lnTo>
                  <a:pt x="109" y="295"/>
                </a:lnTo>
                <a:lnTo>
                  <a:pt x="133" y="331"/>
                </a:lnTo>
                <a:lnTo>
                  <a:pt x="159" y="367"/>
                </a:lnTo>
                <a:lnTo>
                  <a:pt x="185" y="401"/>
                </a:lnTo>
                <a:lnTo>
                  <a:pt x="211" y="434"/>
                </a:lnTo>
                <a:lnTo>
                  <a:pt x="239" y="466"/>
                </a:lnTo>
                <a:lnTo>
                  <a:pt x="267" y="497"/>
                </a:lnTo>
                <a:lnTo>
                  <a:pt x="296" y="527"/>
                </a:lnTo>
                <a:lnTo>
                  <a:pt x="325" y="555"/>
                </a:lnTo>
                <a:lnTo>
                  <a:pt x="355" y="583"/>
                </a:lnTo>
                <a:lnTo>
                  <a:pt x="386" y="610"/>
                </a:lnTo>
                <a:lnTo>
                  <a:pt x="418" y="635"/>
                </a:lnTo>
                <a:lnTo>
                  <a:pt x="450" y="659"/>
                </a:lnTo>
                <a:lnTo>
                  <a:pt x="483" y="683"/>
                </a:lnTo>
                <a:lnTo>
                  <a:pt x="516" y="705"/>
                </a:lnTo>
                <a:lnTo>
                  <a:pt x="549" y="726"/>
                </a:lnTo>
                <a:lnTo>
                  <a:pt x="583" y="746"/>
                </a:lnTo>
                <a:lnTo>
                  <a:pt x="618" y="765"/>
                </a:lnTo>
                <a:lnTo>
                  <a:pt x="652" y="783"/>
                </a:lnTo>
                <a:lnTo>
                  <a:pt x="687" y="800"/>
                </a:lnTo>
                <a:lnTo>
                  <a:pt x="723" y="816"/>
                </a:lnTo>
                <a:lnTo>
                  <a:pt x="759" y="831"/>
                </a:lnTo>
                <a:lnTo>
                  <a:pt x="795" y="844"/>
                </a:lnTo>
                <a:lnTo>
                  <a:pt x="831" y="857"/>
                </a:lnTo>
                <a:lnTo>
                  <a:pt x="868" y="869"/>
                </a:lnTo>
                <a:lnTo>
                  <a:pt x="905" y="879"/>
                </a:lnTo>
                <a:lnTo>
                  <a:pt x="942" y="889"/>
                </a:lnTo>
                <a:lnTo>
                  <a:pt x="979" y="897"/>
                </a:lnTo>
                <a:lnTo>
                  <a:pt x="1016" y="905"/>
                </a:lnTo>
                <a:lnTo>
                  <a:pt x="1054" y="911"/>
                </a:lnTo>
                <a:lnTo>
                  <a:pt x="1091" y="917"/>
                </a:lnTo>
                <a:lnTo>
                  <a:pt x="1129" y="921"/>
                </a:lnTo>
                <a:lnTo>
                  <a:pt x="1167" y="924"/>
                </a:lnTo>
                <a:lnTo>
                  <a:pt x="1205" y="927"/>
                </a:lnTo>
                <a:lnTo>
                  <a:pt x="1242" y="928"/>
                </a:lnTo>
                <a:lnTo>
                  <a:pt x="1280" y="928"/>
                </a:lnTo>
                <a:lnTo>
                  <a:pt x="1318" y="927"/>
                </a:lnTo>
                <a:lnTo>
                  <a:pt x="1356" y="926"/>
                </a:lnTo>
                <a:lnTo>
                  <a:pt x="1393" y="923"/>
                </a:lnTo>
                <a:lnTo>
                  <a:pt x="1431" y="919"/>
                </a:lnTo>
                <a:lnTo>
                  <a:pt x="1468" y="914"/>
                </a:lnTo>
                <a:lnTo>
                  <a:pt x="1505" y="908"/>
                </a:lnTo>
                <a:lnTo>
                  <a:pt x="1542" y="901"/>
                </a:lnTo>
                <a:lnTo>
                  <a:pt x="1578" y="894"/>
                </a:lnTo>
                <a:lnTo>
                  <a:pt x="1615" y="885"/>
                </a:lnTo>
                <a:lnTo>
                  <a:pt x="1651" y="875"/>
                </a:lnTo>
                <a:lnTo>
                  <a:pt x="1687" y="864"/>
                </a:lnTo>
                <a:lnTo>
                  <a:pt x="1722" y="852"/>
                </a:lnTo>
                <a:lnTo>
                  <a:pt x="1757" y="839"/>
                </a:lnTo>
                <a:lnTo>
                  <a:pt x="1792" y="826"/>
                </a:lnTo>
                <a:lnTo>
                  <a:pt x="1826" y="811"/>
                </a:lnTo>
                <a:lnTo>
                  <a:pt x="1860" y="795"/>
                </a:lnTo>
                <a:lnTo>
                  <a:pt x="1894" y="778"/>
                </a:lnTo>
                <a:lnTo>
                  <a:pt x="1928" y="761"/>
                </a:lnTo>
                <a:lnTo>
                  <a:pt x="1960" y="742"/>
                </a:lnTo>
                <a:lnTo>
                  <a:pt x="1992" y="722"/>
                </a:lnTo>
                <a:lnTo>
                  <a:pt x="2024" y="702"/>
                </a:lnTo>
                <a:lnTo>
                  <a:pt x="2054" y="680"/>
                </a:lnTo>
                <a:lnTo>
                  <a:pt x="2085" y="658"/>
                </a:lnTo>
                <a:lnTo>
                  <a:pt x="2114" y="634"/>
                </a:lnTo>
                <a:lnTo>
                  <a:pt x="2258" y="780"/>
                </a:lnTo>
                <a:lnTo>
                  <a:pt x="2251" y="299"/>
                </a:lnTo>
                <a:lnTo>
                  <a:pt x="1806" y="296"/>
                </a:lnTo>
                <a:lnTo>
                  <a:pt x="1915" y="431"/>
                </a:lnTo>
                <a:lnTo>
                  <a:pt x="1884" y="451"/>
                </a:lnTo>
                <a:lnTo>
                  <a:pt x="1854" y="469"/>
                </a:lnTo>
                <a:lnTo>
                  <a:pt x="1824" y="487"/>
                </a:lnTo>
                <a:lnTo>
                  <a:pt x="1794" y="503"/>
                </a:lnTo>
                <a:lnTo>
                  <a:pt x="1764" y="519"/>
                </a:lnTo>
                <a:lnTo>
                  <a:pt x="1734" y="534"/>
                </a:lnTo>
                <a:lnTo>
                  <a:pt x="1704" y="547"/>
                </a:lnTo>
                <a:lnTo>
                  <a:pt x="1674" y="560"/>
                </a:lnTo>
                <a:lnTo>
                  <a:pt x="1643" y="572"/>
                </a:lnTo>
                <a:lnTo>
                  <a:pt x="1613" y="583"/>
                </a:lnTo>
                <a:lnTo>
                  <a:pt x="1583" y="594"/>
                </a:lnTo>
                <a:lnTo>
                  <a:pt x="1553" y="603"/>
                </a:lnTo>
                <a:lnTo>
                  <a:pt x="1522" y="611"/>
                </a:lnTo>
                <a:lnTo>
                  <a:pt x="1492" y="619"/>
                </a:lnTo>
                <a:lnTo>
                  <a:pt x="1462" y="625"/>
                </a:lnTo>
                <a:lnTo>
                  <a:pt x="1432" y="631"/>
                </a:lnTo>
                <a:lnTo>
                  <a:pt x="1402" y="636"/>
                </a:lnTo>
                <a:lnTo>
                  <a:pt x="1372" y="640"/>
                </a:lnTo>
                <a:lnTo>
                  <a:pt x="1342" y="643"/>
                </a:lnTo>
                <a:lnTo>
                  <a:pt x="1312" y="645"/>
                </a:lnTo>
                <a:lnTo>
                  <a:pt x="1282" y="647"/>
                </a:lnTo>
                <a:lnTo>
                  <a:pt x="1252" y="647"/>
                </a:lnTo>
                <a:lnTo>
                  <a:pt x="1223" y="647"/>
                </a:lnTo>
                <a:lnTo>
                  <a:pt x="1194" y="646"/>
                </a:lnTo>
                <a:lnTo>
                  <a:pt x="1164" y="644"/>
                </a:lnTo>
                <a:lnTo>
                  <a:pt x="1135" y="642"/>
                </a:lnTo>
                <a:lnTo>
                  <a:pt x="1107" y="638"/>
                </a:lnTo>
                <a:lnTo>
                  <a:pt x="1078" y="634"/>
                </a:lnTo>
                <a:lnTo>
                  <a:pt x="1049" y="629"/>
                </a:lnTo>
                <a:lnTo>
                  <a:pt x="1021" y="623"/>
                </a:lnTo>
                <a:lnTo>
                  <a:pt x="993" y="616"/>
                </a:lnTo>
                <a:lnTo>
                  <a:pt x="965" y="609"/>
                </a:lnTo>
                <a:lnTo>
                  <a:pt x="938" y="601"/>
                </a:lnTo>
                <a:lnTo>
                  <a:pt x="910" y="592"/>
                </a:lnTo>
                <a:lnTo>
                  <a:pt x="883" y="582"/>
                </a:lnTo>
                <a:lnTo>
                  <a:pt x="857" y="572"/>
                </a:lnTo>
                <a:lnTo>
                  <a:pt x="830" y="561"/>
                </a:lnTo>
                <a:lnTo>
                  <a:pt x="804" y="549"/>
                </a:lnTo>
                <a:lnTo>
                  <a:pt x="778" y="536"/>
                </a:lnTo>
                <a:lnTo>
                  <a:pt x="753" y="523"/>
                </a:lnTo>
                <a:lnTo>
                  <a:pt x="727" y="509"/>
                </a:lnTo>
                <a:lnTo>
                  <a:pt x="702" y="494"/>
                </a:lnTo>
                <a:lnTo>
                  <a:pt x="678" y="478"/>
                </a:lnTo>
                <a:lnTo>
                  <a:pt x="654" y="462"/>
                </a:lnTo>
                <a:lnTo>
                  <a:pt x="630" y="445"/>
                </a:lnTo>
                <a:lnTo>
                  <a:pt x="607" y="428"/>
                </a:lnTo>
                <a:lnTo>
                  <a:pt x="584" y="410"/>
                </a:lnTo>
                <a:lnTo>
                  <a:pt x="561" y="391"/>
                </a:lnTo>
                <a:lnTo>
                  <a:pt x="539" y="371"/>
                </a:lnTo>
                <a:lnTo>
                  <a:pt x="517" y="351"/>
                </a:lnTo>
                <a:lnTo>
                  <a:pt x="496" y="330"/>
                </a:lnTo>
                <a:lnTo>
                  <a:pt x="475" y="308"/>
                </a:lnTo>
                <a:lnTo>
                  <a:pt x="455" y="286"/>
                </a:lnTo>
                <a:lnTo>
                  <a:pt x="435" y="263"/>
                </a:lnTo>
                <a:lnTo>
                  <a:pt x="415" y="240"/>
                </a:lnTo>
                <a:lnTo>
                  <a:pt x="396" y="215"/>
                </a:lnTo>
                <a:lnTo>
                  <a:pt x="378" y="190"/>
                </a:lnTo>
                <a:lnTo>
                  <a:pt x="360" y="165"/>
                </a:lnTo>
                <a:lnTo>
                  <a:pt x="343" y="139"/>
                </a:lnTo>
                <a:lnTo>
                  <a:pt x="326" y="112"/>
                </a:lnTo>
                <a:lnTo>
                  <a:pt x="310" y="85"/>
                </a:lnTo>
                <a:lnTo>
                  <a:pt x="294" y="58"/>
                </a:lnTo>
                <a:lnTo>
                  <a:pt x="279" y="29"/>
                </a:lnTo>
                <a:lnTo>
                  <a:pt x="265" y="0"/>
                </a:lnTo>
                <a:close/>
              </a:path>
            </a:pathLst>
          </a:custGeom>
          <a:solidFill>
            <a:srgbClr val="FAC3AF"/>
          </a:solidFill>
          <a:ln>
            <a:noFill/>
          </a:ln>
        </p:spPr>
        <p:txBody>
          <a:bodyPr/>
          <a:lstStyle/>
          <a:p>
            <a:endParaRPr lang="de-DE" sz="1013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D6A2361-73CB-43F4-8708-753C733FFE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1992" y="3758372"/>
            <a:ext cx="8280017" cy="1031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EF55C52-A389-4A57-BC0C-A247E62339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26628" y="1413272"/>
            <a:ext cx="2393701" cy="1692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E0FBC71-A9CE-41BD-8CDC-280597F1EF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860" y="1760935"/>
            <a:ext cx="2484171" cy="1795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671270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C64A2-0614-4117-BD62-22B9DA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Pfeilkreise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53D6-1B04-4FF5-A02D-341FAC4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650899-14B4-42CD-97B1-5187E9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38</a:t>
            </a:fld>
            <a:endParaRPr lang="de-DE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D6A2361-73CB-43F4-8708-753C733FFE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76579" y="2919922"/>
            <a:ext cx="2486230" cy="1459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EF55C52-A389-4A57-BC0C-A247E62339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76579" y="1407319"/>
            <a:ext cx="2486230" cy="1346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E0FBC71-A9CE-41BD-8CDC-280597F1EF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860" y="1471594"/>
            <a:ext cx="2355585" cy="127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r"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4E7553D1-8CF4-49B8-90D6-2BE6BE22C1B3}"/>
              </a:ext>
            </a:extLst>
          </p:cNvPr>
          <p:cNvSpPr>
            <a:spLocks/>
          </p:cNvSpPr>
          <p:nvPr/>
        </p:nvSpPr>
        <p:spPr bwMode="gray">
          <a:xfrm>
            <a:off x="3103960" y="1270398"/>
            <a:ext cx="1489472" cy="1477565"/>
          </a:xfrm>
          <a:custGeom>
            <a:avLst/>
            <a:gdLst>
              <a:gd name="T0" fmla="*/ 12039009 w 1402"/>
              <a:gd name="T1" fmla="*/ 2147483646 h 1482"/>
              <a:gd name="T2" fmla="*/ 38124238 w 1402"/>
              <a:gd name="T3" fmla="*/ 2147483646 h 1482"/>
              <a:gd name="T4" fmla="*/ 74241266 w 1402"/>
              <a:gd name="T5" fmla="*/ 2147483646 h 1482"/>
              <a:gd name="T6" fmla="*/ 122398719 w 1402"/>
              <a:gd name="T7" fmla="*/ 2046364727 h 1482"/>
              <a:gd name="T8" fmla="*/ 182593766 w 1402"/>
              <a:gd name="T9" fmla="*/ 1899690288 h 1482"/>
              <a:gd name="T10" fmla="*/ 250816235 w 1402"/>
              <a:gd name="T11" fmla="*/ 1756550573 h 1482"/>
              <a:gd name="T12" fmla="*/ 329070504 w 1402"/>
              <a:gd name="T13" fmla="*/ 1618713609 h 1482"/>
              <a:gd name="T14" fmla="*/ 417357988 w 1402"/>
              <a:gd name="T15" fmla="*/ 1486176737 h 1482"/>
              <a:gd name="T16" fmla="*/ 513671479 w 1402"/>
              <a:gd name="T17" fmla="*/ 1357174589 h 1482"/>
              <a:gd name="T18" fmla="*/ 620018186 w 1402"/>
              <a:gd name="T19" fmla="*/ 1237007258 h 1482"/>
              <a:gd name="T20" fmla="*/ 732383690 w 1402"/>
              <a:gd name="T21" fmla="*/ 1120375981 h 1482"/>
              <a:gd name="T22" fmla="*/ 854782409 w 1402"/>
              <a:gd name="T23" fmla="*/ 1012579520 h 1482"/>
              <a:gd name="T24" fmla="*/ 983199925 w 1402"/>
              <a:gd name="T25" fmla="*/ 910084481 h 1482"/>
              <a:gd name="T26" fmla="*/ 1119644863 w 1402"/>
              <a:gd name="T27" fmla="*/ 814657561 h 1482"/>
              <a:gd name="T28" fmla="*/ 1264114391 w 1402"/>
              <a:gd name="T29" fmla="*/ 728068117 h 1482"/>
              <a:gd name="T30" fmla="*/ 1414604132 w 1402"/>
              <a:gd name="T31" fmla="*/ 648545462 h 1482"/>
              <a:gd name="T32" fmla="*/ 1569106876 w 1402"/>
              <a:gd name="T33" fmla="*/ 576092256 h 1482"/>
              <a:gd name="T34" fmla="*/ 1729629833 w 1402"/>
              <a:gd name="T35" fmla="*/ 514241893 h 1482"/>
              <a:gd name="T36" fmla="*/ 1894165794 w 1402"/>
              <a:gd name="T37" fmla="*/ 459459649 h 1482"/>
              <a:gd name="T38" fmla="*/ 2064720550 w 1402"/>
              <a:gd name="T39" fmla="*/ 413513551 h 1482"/>
              <a:gd name="T40" fmla="*/ 2147483646 w 1402"/>
              <a:gd name="T41" fmla="*/ 378170297 h 1482"/>
              <a:gd name="T42" fmla="*/ 2147483646 w 1402"/>
              <a:gd name="T43" fmla="*/ 0 h 1482"/>
              <a:gd name="T44" fmla="*/ 2147483646 w 1402"/>
              <a:gd name="T45" fmla="*/ 862371686 h 1482"/>
              <a:gd name="T46" fmla="*/ 2147483646 w 1402"/>
              <a:gd name="T47" fmla="*/ 888878794 h 1482"/>
              <a:gd name="T48" fmla="*/ 2092811572 w 1402"/>
              <a:gd name="T49" fmla="*/ 922454022 h 1482"/>
              <a:gd name="T50" fmla="*/ 1966399849 w 1402"/>
              <a:gd name="T51" fmla="*/ 963098698 h 1482"/>
              <a:gd name="T52" fmla="*/ 1841995337 w 1402"/>
              <a:gd name="T53" fmla="*/ 1009044796 h 1482"/>
              <a:gd name="T54" fmla="*/ 1721603827 w 1402"/>
              <a:gd name="T55" fmla="*/ 1062059013 h 1482"/>
              <a:gd name="T56" fmla="*/ 1607231114 w 1402"/>
              <a:gd name="T57" fmla="*/ 1122142679 h 1482"/>
              <a:gd name="T58" fmla="*/ 1496871404 w 1402"/>
              <a:gd name="T59" fmla="*/ 1187527766 h 1482"/>
              <a:gd name="T60" fmla="*/ 1390526114 w 1402"/>
              <a:gd name="T61" fmla="*/ 1258214275 h 1482"/>
              <a:gd name="T62" fmla="*/ 1256088385 w 1402"/>
              <a:gd name="T63" fmla="*/ 1360707984 h 1482"/>
              <a:gd name="T64" fmla="*/ 1159774894 w 1402"/>
              <a:gd name="T65" fmla="*/ 1443765363 h 1482"/>
              <a:gd name="T66" fmla="*/ 1071487409 w 1402"/>
              <a:gd name="T67" fmla="*/ 1532122835 h 1482"/>
              <a:gd name="T68" fmla="*/ 989220138 w 1402"/>
              <a:gd name="T69" fmla="*/ 1624015030 h 1482"/>
              <a:gd name="T70" fmla="*/ 866821418 w 1402"/>
              <a:gd name="T71" fmla="*/ 1786592406 h 1482"/>
              <a:gd name="T72" fmla="*/ 802611952 w 1402"/>
              <a:gd name="T73" fmla="*/ 1889087445 h 1482"/>
              <a:gd name="T74" fmla="*/ 744422699 w 1402"/>
              <a:gd name="T75" fmla="*/ 1996883905 h 1482"/>
              <a:gd name="T76" fmla="*/ 678207440 w 1402"/>
              <a:gd name="T77" fmla="*/ 2143558345 h 1482"/>
              <a:gd name="T78" fmla="*/ 638077409 w 1402"/>
              <a:gd name="T79" fmla="*/ 2147483646 h 1482"/>
              <a:gd name="T80" fmla="*/ 603966174 w 1402"/>
              <a:gd name="T81" fmla="*/ 2147483646 h 1482"/>
              <a:gd name="T82" fmla="*/ 573867942 w 1402"/>
              <a:gd name="T83" fmla="*/ 2147483646 h 1482"/>
              <a:gd name="T84" fmla="*/ 282920260 w 1402"/>
              <a:gd name="T85" fmla="*/ 2147483646 h 14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02" h="1482">
                <a:moveTo>
                  <a:pt x="0" y="1482"/>
                </a:moveTo>
                <a:lnTo>
                  <a:pt x="3" y="1451"/>
                </a:lnTo>
                <a:lnTo>
                  <a:pt x="6" y="1421"/>
                </a:lnTo>
                <a:lnTo>
                  <a:pt x="9" y="1391"/>
                </a:lnTo>
                <a:lnTo>
                  <a:pt x="14" y="1361"/>
                </a:lnTo>
                <a:lnTo>
                  <a:pt x="19" y="1332"/>
                </a:lnTo>
                <a:lnTo>
                  <a:pt x="24" y="1302"/>
                </a:lnTo>
                <a:lnTo>
                  <a:pt x="30" y="1273"/>
                </a:lnTo>
                <a:lnTo>
                  <a:pt x="37" y="1244"/>
                </a:lnTo>
                <a:lnTo>
                  <a:pt x="45" y="1215"/>
                </a:lnTo>
                <a:lnTo>
                  <a:pt x="53" y="1187"/>
                </a:lnTo>
                <a:lnTo>
                  <a:pt x="61" y="1158"/>
                </a:lnTo>
                <a:lnTo>
                  <a:pt x="71" y="1130"/>
                </a:lnTo>
                <a:lnTo>
                  <a:pt x="80" y="1103"/>
                </a:lnTo>
                <a:lnTo>
                  <a:pt x="91" y="1075"/>
                </a:lnTo>
                <a:lnTo>
                  <a:pt x="101" y="1048"/>
                </a:lnTo>
                <a:lnTo>
                  <a:pt x="113" y="1021"/>
                </a:lnTo>
                <a:lnTo>
                  <a:pt x="125" y="994"/>
                </a:lnTo>
                <a:lnTo>
                  <a:pt x="137" y="968"/>
                </a:lnTo>
                <a:lnTo>
                  <a:pt x="150" y="942"/>
                </a:lnTo>
                <a:lnTo>
                  <a:pt x="164" y="916"/>
                </a:lnTo>
                <a:lnTo>
                  <a:pt x="178" y="891"/>
                </a:lnTo>
                <a:lnTo>
                  <a:pt x="193" y="866"/>
                </a:lnTo>
                <a:lnTo>
                  <a:pt x="208" y="841"/>
                </a:lnTo>
                <a:lnTo>
                  <a:pt x="224" y="817"/>
                </a:lnTo>
                <a:lnTo>
                  <a:pt x="240" y="793"/>
                </a:lnTo>
                <a:lnTo>
                  <a:pt x="256" y="768"/>
                </a:lnTo>
                <a:lnTo>
                  <a:pt x="273" y="745"/>
                </a:lnTo>
                <a:lnTo>
                  <a:pt x="291" y="722"/>
                </a:lnTo>
                <a:lnTo>
                  <a:pt x="309" y="700"/>
                </a:lnTo>
                <a:lnTo>
                  <a:pt x="327" y="677"/>
                </a:lnTo>
                <a:lnTo>
                  <a:pt x="346" y="656"/>
                </a:lnTo>
                <a:lnTo>
                  <a:pt x="365" y="634"/>
                </a:lnTo>
                <a:lnTo>
                  <a:pt x="385" y="613"/>
                </a:lnTo>
                <a:lnTo>
                  <a:pt x="405" y="593"/>
                </a:lnTo>
                <a:lnTo>
                  <a:pt x="426" y="573"/>
                </a:lnTo>
                <a:lnTo>
                  <a:pt x="447" y="553"/>
                </a:lnTo>
                <a:lnTo>
                  <a:pt x="468" y="534"/>
                </a:lnTo>
                <a:lnTo>
                  <a:pt x="490" y="515"/>
                </a:lnTo>
                <a:lnTo>
                  <a:pt x="513" y="497"/>
                </a:lnTo>
                <a:lnTo>
                  <a:pt x="535" y="479"/>
                </a:lnTo>
                <a:lnTo>
                  <a:pt x="558" y="461"/>
                </a:lnTo>
                <a:lnTo>
                  <a:pt x="581" y="444"/>
                </a:lnTo>
                <a:lnTo>
                  <a:pt x="606" y="428"/>
                </a:lnTo>
                <a:lnTo>
                  <a:pt x="630" y="412"/>
                </a:lnTo>
                <a:lnTo>
                  <a:pt x="655" y="396"/>
                </a:lnTo>
                <a:lnTo>
                  <a:pt x="679" y="381"/>
                </a:lnTo>
                <a:lnTo>
                  <a:pt x="705" y="367"/>
                </a:lnTo>
                <a:lnTo>
                  <a:pt x="730" y="353"/>
                </a:lnTo>
                <a:lnTo>
                  <a:pt x="756" y="339"/>
                </a:lnTo>
                <a:lnTo>
                  <a:pt x="782" y="326"/>
                </a:lnTo>
                <a:lnTo>
                  <a:pt x="808" y="314"/>
                </a:lnTo>
                <a:lnTo>
                  <a:pt x="835" y="302"/>
                </a:lnTo>
                <a:lnTo>
                  <a:pt x="862" y="291"/>
                </a:lnTo>
                <a:lnTo>
                  <a:pt x="889" y="280"/>
                </a:lnTo>
                <a:lnTo>
                  <a:pt x="917" y="270"/>
                </a:lnTo>
                <a:lnTo>
                  <a:pt x="944" y="260"/>
                </a:lnTo>
                <a:lnTo>
                  <a:pt x="972" y="251"/>
                </a:lnTo>
                <a:lnTo>
                  <a:pt x="1001" y="242"/>
                </a:lnTo>
                <a:lnTo>
                  <a:pt x="1029" y="234"/>
                </a:lnTo>
                <a:lnTo>
                  <a:pt x="1058" y="227"/>
                </a:lnTo>
                <a:lnTo>
                  <a:pt x="1087" y="220"/>
                </a:lnTo>
                <a:lnTo>
                  <a:pt x="1116" y="214"/>
                </a:lnTo>
                <a:lnTo>
                  <a:pt x="1146" y="209"/>
                </a:lnTo>
                <a:lnTo>
                  <a:pt x="1176" y="204"/>
                </a:lnTo>
                <a:lnTo>
                  <a:pt x="1176" y="0"/>
                </a:lnTo>
                <a:lnTo>
                  <a:pt x="1402" y="321"/>
                </a:lnTo>
                <a:lnTo>
                  <a:pt x="1176" y="641"/>
                </a:lnTo>
                <a:lnTo>
                  <a:pt x="1176" y="488"/>
                </a:lnTo>
                <a:lnTo>
                  <a:pt x="1153" y="492"/>
                </a:lnTo>
                <a:lnTo>
                  <a:pt x="1131" y="497"/>
                </a:lnTo>
                <a:lnTo>
                  <a:pt x="1109" y="503"/>
                </a:lnTo>
                <a:lnTo>
                  <a:pt x="1087" y="509"/>
                </a:lnTo>
                <a:lnTo>
                  <a:pt x="1065" y="515"/>
                </a:lnTo>
                <a:lnTo>
                  <a:pt x="1043" y="522"/>
                </a:lnTo>
                <a:lnTo>
                  <a:pt x="1022" y="529"/>
                </a:lnTo>
                <a:lnTo>
                  <a:pt x="1001" y="537"/>
                </a:lnTo>
                <a:lnTo>
                  <a:pt x="980" y="545"/>
                </a:lnTo>
                <a:lnTo>
                  <a:pt x="959" y="553"/>
                </a:lnTo>
                <a:lnTo>
                  <a:pt x="938" y="562"/>
                </a:lnTo>
                <a:lnTo>
                  <a:pt x="918" y="571"/>
                </a:lnTo>
                <a:lnTo>
                  <a:pt x="898" y="581"/>
                </a:lnTo>
                <a:lnTo>
                  <a:pt x="878" y="591"/>
                </a:lnTo>
                <a:lnTo>
                  <a:pt x="858" y="601"/>
                </a:lnTo>
                <a:lnTo>
                  <a:pt x="839" y="612"/>
                </a:lnTo>
                <a:lnTo>
                  <a:pt x="820" y="623"/>
                </a:lnTo>
                <a:lnTo>
                  <a:pt x="801" y="635"/>
                </a:lnTo>
                <a:lnTo>
                  <a:pt x="782" y="647"/>
                </a:lnTo>
                <a:lnTo>
                  <a:pt x="764" y="659"/>
                </a:lnTo>
                <a:lnTo>
                  <a:pt x="746" y="672"/>
                </a:lnTo>
                <a:lnTo>
                  <a:pt x="728" y="685"/>
                </a:lnTo>
                <a:lnTo>
                  <a:pt x="710" y="698"/>
                </a:lnTo>
                <a:lnTo>
                  <a:pt x="693" y="712"/>
                </a:lnTo>
                <a:lnTo>
                  <a:pt x="659" y="740"/>
                </a:lnTo>
                <a:lnTo>
                  <a:pt x="642" y="755"/>
                </a:lnTo>
                <a:lnTo>
                  <a:pt x="626" y="770"/>
                </a:lnTo>
                <a:lnTo>
                  <a:pt x="610" y="786"/>
                </a:lnTo>
                <a:lnTo>
                  <a:pt x="594" y="801"/>
                </a:lnTo>
                <a:lnTo>
                  <a:pt x="578" y="817"/>
                </a:lnTo>
                <a:lnTo>
                  <a:pt x="563" y="834"/>
                </a:lnTo>
                <a:lnTo>
                  <a:pt x="549" y="850"/>
                </a:lnTo>
                <a:lnTo>
                  <a:pt x="534" y="867"/>
                </a:lnTo>
                <a:lnTo>
                  <a:pt x="520" y="884"/>
                </a:lnTo>
                <a:lnTo>
                  <a:pt x="507" y="901"/>
                </a:lnTo>
                <a:lnTo>
                  <a:pt x="493" y="919"/>
                </a:lnTo>
                <a:lnTo>
                  <a:pt x="480" y="937"/>
                </a:lnTo>
                <a:lnTo>
                  <a:pt x="455" y="973"/>
                </a:lnTo>
                <a:lnTo>
                  <a:pt x="432" y="1011"/>
                </a:lnTo>
                <a:lnTo>
                  <a:pt x="421" y="1030"/>
                </a:lnTo>
                <a:lnTo>
                  <a:pt x="410" y="1050"/>
                </a:lnTo>
                <a:lnTo>
                  <a:pt x="400" y="1069"/>
                </a:lnTo>
                <a:lnTo>
                  <a:pt x="390" y="1089"/>
                </a:lnTo>
                <a:lnTo>
                  <a:pt x="380" y="1109"/>
                </a:lnTo>
                <a:lnTo>
                  <a:pt x="371" y="1130"/>
                </a:lnTo>
                <a:lnTo>
                  <a:pt x="353" y="1171"/>
                </a:lnTo>
                <a:lnTo>
                  <a:pt x="345" y="1192"/>
                </a:lnTo>
                <a:lnTo>
                  <a:pt x="338" y="1213"/>
                </a:lnTo>
                <a:lnTo>
                  <a:pt x="331" y="1235"/>
                </a:lnTo>
                <a:lnTo>
                  <a:pt x="324" y="1256"/>
                </a:lnTo>
                <a:lnTo>
                  <a:pt x="318" y="1278"/>
                </a:lnTo>
                <a:lnTo>
                  <a:pt x="312" y="1300"/>
                </a:lnTo>
                <a:lnTo>
                  <a:pt x="306" y="1322"/>
                </a:lnTo>
                <a:lnTo>
                  <a:pt x="301" y="1344"/>
                </a:lnTo>
                <a:lnTo>
                  <a:pt x="297" y="1367"/>
                </a:lnTo>
                <a:lnTo>
                  <a:pt x="293" y="1390"/>
                </a:lnTo>
                <a:lnTo>
                  <a:pt x="286" y="1435"/>
                </a:lnTo>
                <a:lnTo>
                  <a:pt x="283" y="1458"/>
                </a:lnTo>
                <a:lnTo>
                  <a:pt x="281" y="1482"/>
                </a:lnTo>
                <a:lnTo>
                  <a:pt x="141" y="1383"/>
                </a:lnTo>
                <a:lnTo>
                  <a:pt x="0" y="148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088ABDFE-3156-4CC2-8660-805464AB65BF}"/>
              </a:ext>
            </a:extLst>
          </p:cNvPr>
          <p:cNvSpPr>
            <a:spLocks/>
          </p:cNvSpPr>
          <p:nvPr/>
        </p:nvSpPr>
        <p:spPr bwMode="gray">
          <a:xfrm>
            <a:off x="4683919" y="1407319"/>
            <a:ext cx="1540669" cy="1378744"/>
          </a:xfrm>
          <a:custGeom>
            <a:avLst/>
            <a:gdLst>
              <a:gd name="T0" fmla="*/ 162795559 w 1449"/>
              <a:gd name="T1" fmla="*/ 12385415 h 1382"/>
              <a:gd name="T2" fmla="*/ 333632225 w 1449"/>
              <a:gd name="T3" fmla="*/ 40695886 h 1382"/>
              <a:gd name="T4" fmla="*/ 502457197 w 1449"/>
              <a:gd name="T5" fmla="*/ 76084308 h 1382"/>
              <a:gd name="T6" fmla="*/ 667263033 w 1449"/>
              <a:gd name="T7" fmla="*/ 120319834 h 1382"/>
              <a:gd name="T8" fmla="*/ 828049733 w 1449"/>
              <a:gd name="T9" fmla="*/ 173402466 h 1382"/>
              <a:gd name="T10" fmla="*/ 982807021 w 1449"/>
              <a:gd name="T11" fmla="*/ 235332204 h 1382"/>
              <a:gd name="T12" fmla="*/ 1133543754 w 1449"/>
              <a:gd name="T13" fmla="*/ 306107716 h 1382"/>
              <a:gd name="T14" fmla="*/ 1278251076 w 1449"/>
              <a:gd name="T15" fmla="*/ 382192024 h 1382"/>
              <a:gd name="T16" fmla="*/ 1418939261 w 1449"/>
              <a:gd name="T17" fmla="*/ 467124767 h 1382"/>
              <a:gd name="T18" fmla="*/ 1549578898 w 1449"/>
              <a:gd name="T19" fmla="*/ 559134131 h 1382"/>
              <a:gd name="T20" fmla="*/ 1676197981 w 1449"/>
              <a:gd name="T21" fmla="*/ 656450959 h 1382"/>
              <a:gd name="T22" fmla="*/ 1794777375 w 1449"/>
              <a:gd name="T23" fmla="*/ 760845738 h 1382"/>
              <a:gd name="T24" fmla="*/ 1907328774 w 1449"/>
              <a:gd name="T25" fmla="*/ 872319797 h 1382"/>
              <a:gd name="T26" fmla="*/ 2009830206 w 1449"/>
              <a:gd name="T27" fmla="*/ 989099992 h 1382"/>
              <a:gd name="T28" fmla="*/ 2106300809 w 1449"/>
              <a:gd name="T29" fmla="*/ 1112959466 h 1382"/>
              <a:gd name="T30" fmla="*/ 2147483646 w 1449"/>
              <a:gd name="T31" fmla="*/ 1240355921 h 1382"/>
              <a:gd name="T32" fmla="*/ 2147483646 w 1449"/>
              <a:gd name="T33" fmla="*/ 1373062501 h 1382"/>
              <a:gd name="T34" fmla="*/ 2147483646 w 1449"/>
              <a:gd name="T35" fmla="*/ 1509307391 h 1382"/>
              <a:gd name="T36" fmla="*/ 2147483646 w 1449"/>
              <a:gd name="T37" fmla="*/ 1650859746 h 1382"/>
              <a:gd name="T38" fmla="*/ 2147483646 w 1449"/>
              <a:gd name="T39" fmla="*/ 1795951742 h 1382"/>
              <a:gd name="T40" fmla="*/ 2147483646 w 1449"/>
              <a:gd name="T41" fmla="*/ 1944582047 h 1382"/>
              <a:gd name="T42" fmla="*/ 2147483646 w 1449"/>
              <a:gd name="T43" fmla="*/ 2045438516 h 1382"/>
              <a:gd name="T44" fmla="*/ 1943505250 w 1449"/>
              <a:gd name="T45" fmla="*/ 2045438516 h 1382"/>
              <a:gd name="T46" fmla="*/ 1911347910 w 1449"/>
              <a:gd name="T47" fmla="*/ 1930426147 h 1382"/>
              <a:gd name="T48" fmla="*/ 1873161157 w 1449"/>
              <a:gd name="T49" fmla="*/ 1818953418 h 1382"/>
              <a:gd name="T50" fmla="*/ 1810856754 w 1449"/>
              <a:gd name="T51" fmla="*/ 1673861422 h 1382"/>
              <a:gd name="T52" fmla="*/ 1736493525 w 1449"/>
              <a:gd name="T53" fmla="*/ 1535847377 h 1382"/>
              <a:gd name="T54" fmla="*/ 1648059777 w 1449"/>
              <a:gd name="T55" fmla="*/ 1403142127 h 1382"/>
              <a:gd name="T56" fmla="*/ 1575706825 w 1449"/>
              <a:gd name="T57" fmla="*/ 1307594454 h 1382"/>
              <a:gd name="T58" fmla="*/ 1497323043 w 1449"/>
              <a:gd name="T59" fmla="*/ 1217354245 h 1382"/>
              <a:gd name="T60" fmla="*/ 1414920125 w 1449"/>
              <a:gd name="T61" fmla="*/ 1130653677 h 1382"/>
              <a:gd name="T62" fmla="*/ 1322467241 w 1449"/>
              <a:gd name="T63" fmla="*/ 1047491419 h 1382"/>
              <a:gd name="T64" fmla="*/ 1228005498 w 1449"/>
              <a:gd name="T65" fmla="*/ 967867471 h 1382"/>
              <a:gd name="T66" fmla="*/ 1127514342 w 1449"/>
              <a:gd name="T67" fmla="*/ 895321473 h 1382"/>
              <a:gd name="T68" fmla="*/ 986826156 w 1449"/>
              <a:gd name="T69" fmla="*/ 806850420 h 1382"/>
              <a:gd name="T70" fmla="*/ 876285034 w 1449"/>
              <a:gd name="T71" fmla="*/ 746691168 h 1382"/>
              <a:gd name="T72" fmla="*/ 761724776 w 1449"/>
              <a:gd name="T73" fmla="*/ 691839381 h 1382"/>
              <a:gd name="T74" fmla="*/ 643145383 w 1449"/>
              <a:gd name="T75" fmla="*/ 642296389 h 1382"/>
              <a:gd name="T76" fmla="*/ 520545435 w 1449"/>
              <a:gd name="T77" fmla="*/ 599830017 h 1382"/>
              <a:gd name="T78" fmla="*/ 395936629 w 1449"/>
              <a:gd name="T79" fmla="*/ 564441596 h 1382"/>
              <a:gd name="T80" fmla="*/ 265296992 w 1449"/>
              <a:gd name="T81" fmla="*/ 534361970 h 1382"/>
              <a:gd name="T82" fmla="*/ 134658773 w 1449"/>
              <a:gd name="T83" fmla="*/ 509589809 h 1382"/>
              <a:gd name="T84" fmla="*/ 0 w 1449"/>
              <a:gd name="T85" fmla="*/ 493664753 h 13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9" h="1382">
                <a:moveTo>
                  <a:pt x="22" y="0"/>
                </a:moveTo>
                <a:lnTo>
                  <a:pt x="52" y="4"/>
                </a:lnTo>
                <a:lnTo>
                  <a:pt x="81" y="7"/>
                </a:lnTo>
                <a:lnTo>
                  <a:pt x="109" y="12"/>
                </a:lnTo>
                <a:lnTo>
                  <a:pt x="138" y="17"/>
                </a:lnTo>
                <a:lnTo>
                  <a:pt x="166" y="23"/>
                </a:lnTo>
                <a:lnTo>
                  <a:pt x="195" y="29"/>
                </a:lnTo>
                <a:lnTo>
                  <a:pt x="223" y="36"/>
                </a:lnTo>
                <a:lnTo>
                  <a:pt x="250" y="43"/>
                </a:lnTo>
                <a:lnTo>
                  <a:pt x="278" y="51"/>
                </a:lnTo>
                <a:lnTo>
                  <a:pt x="305" y="59"/>
                </a:lnTo>
                <a:lnTo>
                  <a:pt x="332" y="68"/>
                </a:lnTo>
                <a:lnTo>
                  <a:pt x="359" y="78"/>
                </a:lnTo>
                <a:lnTo>
                  <a:pt x="386" y="88"/>
                </a:lnTo>
                <a:lnTo>
                  <a:pt x="412" y="98"/>
                </a:lnTo>
                <a:lnTo>
                  <a:pt x="438" y="110"/>
                </a:lnTo>
                <a:lnTo>
                  <a:pt x="464" y="121"/>
                </a:lnTo>
                <a:lnTo>
                  <a:pt x="489" y="133"/>
                </a:lnTo>
                <a:lnTo>
                  <a:pt x="514" y="146"/>
                </a:lnTo>
                <a:lnTo>
                  <a:pt x="539" y="159"/>
                </a:lnTo>
                <a:lnTo>
                  <a:pt x="564" y="173"/>
                </a:lnTo>
                <a:lnTo>
                  <a:pt x="588" y="187"/>
                </a:lnTo>
                <a:lnTo>
                  <a:pt x="612" y="201"/>
                </a:lnTo>
                <a:lnTo>
                  <a:pt x="636" y="216"/>
                </a:lnTo>
                <a:lnTo>
                  <a:pt x="659" y="232"/>
                </a:lnTo>
                <a:lnTo>
                  <a:pt x="683" y="248"/>
                </a:lnTo>
                <a:lnTo>
                  <a:pt x="706" y="264"/>
                </a:lnTo>
                <a:lnTo>
                  <a:pt x="728" y="281"/>
                </a:lnTo>
                <a:lnTo>
                  <a:pt x="750" y="298"/>
                </a:lnTo>
                <a:lnTo>
                  <a:pt x="771" y="316"/>
                </a:lnTo>
                <a:lnTo>
                  <a:pt x="793" y="334"/>
                </a:lnTo>
                <a:lnTo>
                  <a:pt x="814" y="352"/>
                </a:lnTo>
                <a:lnTo>
                  <a:pt x="834" y="371"/>
                </a:lnTo>
                <a:lnTo>
                  <a:pt x="854" y="391"/>
                </a:lnTo>
                <a:lnTo>
                  <a:pt x="874" y="410"/>
                </a:lnTo>
                <a:lnTo>
                  <a:pt x="893" y="430"/>
                </a:lnTo>
                <a:lnTo>
                  <a:pt x="912" y="451"/>
                </a:lnTo>
                <a:lnTo>
                  <a:pt x="930" y="472"/>
                </a:lnTo>
                <a:lnTo>
                  <a:pt x="949" y="493"/>
                </a:lnTo>
                <a:lnTo>
                  <a:pt x="966" y="515"/>
                </a:lnTo>
                <a:lnTo>
                  <a:pt x="983" y="537"/>
                </a:lnTo>
                <a:lnTo>
                  <a:pt x="1000" y="559"/>
                </a:lnTo>
                <a:lnTo>
                  <a:pt x="1017" y="582"/>
                </a:lnTo>
                <a:lnTo>
                  <a:pt x="1032" y="606"/>
                </a:lnTo>
                <a:lnTo>
                  <a:pt x="1048" y="629"/>
                </a:lnTo>
                <a:lnTo>
                  <a:pt x="1063" y="653"/>
                </a:lnTo>
                <a:lnTo>
                  <a:pt x="1077" y="677"/>
                </a:lnTo>
                <a:lnTo>
                  <a:pt x="1091" y="701"/>
                </a:lnTo>
                <a:lnTo>
                  <a:pt x="1105" y="726"/>
                </a:lnTo>
                <a:lnTo>
                  <a:pt x="1118" y="750"/>
                </a:lnTo>
                <a:lnTo>
                  <a:pt x="1131" y="776"/>
                </a:lnTo>
                <a:lnTo>
                  <a:pt x="1143" y="801"/>
                </a:lnTo>
                <a:lnTo>
                  <a:pt x="1154" y="827"/>
                </a:lnTo>
                <a:lnTo>
                  <a:pt x="1165" y="853"/>
                </a:lnTo>
                <a:lnTo>
                  <a:pt x="1176" y="879"/>
                </a:lnTo>
                <a:lnTo>
                  <a:pt x="1186" y="906"/>
                </a:lnTo>
                <a:lnTo>
                  <a:pt x="1195" y="933"/>
                </a:lnTo>
                <a:lnTo>
                  <a:pt x="1204" y="960"/>
                </a:lnTo>
                <a:lnTo>
                  <a:pt x="1213" y="987"/>
                </a:lnTo>
                <a:lnTo>
                  <a:pt x="1221" y="1015"/>
                </a:lnTo>
                <a:lnTo>
                  <a:pt x="1228" y="1042"/>
                </a:lnTo>
                <a:lnTo>
                  <a:pt x="1235" y="1070"/>
                </a:lnTo>
                <a:lnTo>
                  <a:pt x="1241" y="1099"/>
                </a:lnTo>
                <a:lnTo>
                  <a:pt x="1246" y="1127"/>
                </a:lnTo>
                <a:lnTo>
                  <a:pt x="1251" y="1156"/>
                </a:lnTo>
                <a:lnTo>
                  <a:pt x="1449" y="1156"/>
                </a:lnTo>
                <a:lnTo>
                  <a:pt x="1128" y="1382"/>
                </a:lnTo>
                <a:lnTo>
                  <a:pt x="808" y="1156"/>
                </a:lnTo>
                <a:lnTo>
                  <a:pt x="967" y="1156"/>
                </a:lnTo>
                <a:lnTo>
                  <a:pt x="962" y="1134"/>
                </a:lnTo>
                <a:lnTo>
                  <a:pt x="957" y="1112"/>
                </a:lnTo>
                <a:lnTo>
                  <a:pt x="951" y="1091"/>
                </a:lnTo>
                <a:lnTo>
                  <a:pt x="945" y="1070"/>
                </a:lnTo>
                <a:lnTo>
                  <a:pt x="939" y="1049"/>
                </a:lnTo>
                <a:lnTo>
                  <a:pt x="932" y="1028"/>
                </a:lnTo>
                <a:lnTo>
                  <a:pt x="925" y="1007"/>
                </a:lnTo>
                <a:lnTo>
                  <a:pt x="917" y="987"/>
                </a:lnTo>
                <a:lnTo>
                  <a:pt x="901" y="946"/>
                </a:lnTo>
                <a:lnTo>
                  <a:pt x="883" y="906"/>
                </a:lnTo>
                <a:lnTo>
                  <a:pt x="874" y="887"/>
                </a:lnTo>
                <a:lnTo>
                  <a:pt x="864" y="868"/>
                </a:lnTo>
                <a:lnTo>
                  <a:pt x="843" y="830"/>
                </a:lnTo>
                <a:lnTo>
                  <a:pt x="832" y="811"/>
                </a:lnTo>
                <a:lnTo>
                  <a:pt x="820" y="793"/>
                </a:lnTo>
                <a:lnTo>
                  <a:pt x="809" y="775"/>
                </a:lnTo>
                <a:lnTo>
                  <a:pt x="797" y="757"/>
                </a:lnTo>
                <a:lnTo>
                  <a:pt x="784" y="739"/>
                </a:lnTo>
                <a:lnTo>
                  <a:pt x="772" y="722"/>
                </a:lnTo>
                <a:lnTo>
                  <a:pt x="759" y="705"/>
                </a:lnTo>
                <a:lnTo>
                  <a:pt x="745" y="688"/>
                </a:lnTo>
                <a:lnTo>
                  <a:pt x="732" y="671"/>
                </a:lnTo>
                <a:lnTo>
                  <a:pt x="718" y="655"/>
                </a:lnTo>
                <a:lnTo>
                  <a:pt x="704" y="639"/>
                </a:lnTo>
                <a:lnTo>
                  <a:pt x="689" y="623"/>
                </a:lnTo>
                <a:lnTo>
                  <a:pt x="674" y="607"/>
                </a:lnTo>
                <a:lnTo>
                  <a:pt x="658" y="592"/>
                </a:lnTo>
                <a:lnTo>
                  <a:pt x="643" y="576"/>
                </a:lnTo>
                <a:lnTo>
                  <a:pt x="627" y="562"/>
                </a:lnTo>
                <a:lnTo>
                  <a:pt x="611" y="547"/>
                </a:lnTo>
                <a:lnTo>
                  <a:pt x="595" y="533"/>
                </a:lnTo>
                <a:lnTo>
                  <a:pt x="578" y="520"/>
                </a:lnTo>
                <a:lnTo>
                  <a:pt x="561" y="506"/>
                </a:lnTo>
                <a:lnTo>
                  <a:pt x="544" y="493"/>
                </a:lnTo>
                <a:lnTo>
                  <a:pt x="527" y="480"/>
                </a:lnTo>
                <a:lnTo>
                  <a:pt x="491" y="456"/>
                </a:lnTo>
                <a:lnTo>
                  <a:pt x="473" y="444"/>
                </a:lnTo>
                <a:lnTo>
                  <a:pt x="455" y="433"/>
                </a:lnTo>
                <a:lnTo>
                  <a:pt x="436" y="422"/>
                </a:lnTo>
                <a:lnTo>
                  <a:pt x="417" y="411"/>
                </a:lnTo>
                <a:lnTo>
                  <a:pt x="398" y="401"/>
                </a:lnTo>
                <a:lnTo>
                  <a:pt x="379" y="391"/>
                </a:lnTo>
                <a:lnTo>
                  <a:pt x="360" y="381"/>
                </a:lnTo>
                <a:lnTo>
                  <a:pt x="340" y="372"/>
                </a:lnTo>
                <a:lnTo>
                  <a:pt x="320" y="363"/>
                </a:lnTo>
                <a:lnTo>
                  <a:pt x="300" y="355"/>
                </a:lnTo>
                <a:lnTo>
                  <a:pt x="280" y="347"/>
                </a:lnTo>
                <a:lnTo>
                  <a:pt x="259" y="339"/>
                </a:lnTo>
                <a:lnTo>
                  <a:pt x="239" y="332"/>
                </a:lnTo>
                <a:lnTo>
                  <a:pt x="218" y="325"/>
                </a:lnTo>
                <a:lnTo>
                  <a:pt x="197" y="319"/>
                </a:lnTo>
                <a:lnTo>
                  <a:pt x="175" y="312"/>
                </a:lnTo>
                <a:lnTo>
                  <a:pt x="154" y="307"/>
                </a:lnTo>
                <a:lnTo>
                  <a:pt x="132" y="302"/>
                </a:lnTo>
                <a:lnTo>
                  <a:pt x="111" y="297"/>
                </a:lnTo>
                <a:lnTo>
                  <a:pt x="89" y="292"/>
                </a:lnTo>
                <a:lnTo>
                  <a:pt x="67" y="288"/>
                </a:lnTo>
                <a:lnTo>
                  <a:pt x="45" y="285"/>
                </a:lnTo>
                <a:lnTo>
                  <a:pt x="22" y="282"/>
                </a:lnTo>
                <a:lnTo>
                  <a:pt x="0" y="279"/>
                </a:lnTo>
                <a:lnTo>
                  <a:pt x="110" y="124"/>
                </a:lnTo>
                <a:lnTo>
                  <a:pt x="22" y="0"/>
                </a:lnTo>
                <a:close/>
              </a:path>
            </a:pathLst>
          </a:custGeom>
          <a:solidFill>
            <a:srgbClr val="EB8264"/>
          </a:solidFill>
          <a:ln>
            <a:noFill/>
          </a:ln>
          <a:effectLst/>
        </p:spPr>
        <p:txBody>
          <a:bodyPr/>
          <a:lstStyle/>
          <a:p>
            <a:endParaRPr lang="de-DE" sz="1013"/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B2A63D6C-BFD7-41D1-A40D-C7F95044D2A0}"/>
              </a:ext>
            </a:extLst>
          </p:cNvPr>
          <p:cNvSpPr>
            <a:spLocks/>
          </p:cNvSpPr>
          <p:nvPr/>
        </p:nvSpPr>
        <p:spPr bwMode="gray">
          <a:xfrm>
            <a:off x="2900363" y="2856310"/>
            <a:ext cx="1546622" cy="1365647"/>
          </a:xfrm>
          <a:custGeom>
            <a:avLst/>
            <a:gdLst>
              <a:gd name="T0" fmla="*/ 2147483646 w 1455"/>
              <a:gd name="T1" fmla="*/ 2147483646 h 1370"/>
              <a:gd name="T2" fmla="*/ 2147483646 w 1455"/>
              <a:gd name="T3" fmla="*/ 2147483646 h 1370"/>
              <a:gd name="T4" fmla="*/ 2147483646 w 1455"/>
              <a:gd name="T5" fmla="*/ 2147483646 h 1370"/>
              <a:gd name="T6" fmla="*/ 2147483646 w 1455"/>
              <a:gd name="T7" fmla="*/ 2147483646 h 1370"/>
              <a:gd name="T8" fmla="*/ 2147483646 w 1455"/>
              <a:gd name="T9" fmla="*/ 2147483646 h 1370"/>
              <a:gd name="T10" fmla="*/ 2147483646 w 1455"/>
              <a:gd name="T11" fmla="*/ 2147483646 h 1370"/>
              <a:gd name="T12" fmla="*/ 2147483646 w 1455"/>
              <a:gd name="T13" fmla="*/ 2147483646 h 1370"/>
              <a:gd name="T14" fmla="*/ 2070992743 w 1455"/>
              <a:gd name="T15" fmla="*/ 2147483646 h 1370"/>
              <a:gd name="T16" fmla="*/ 1966539580 w 1455"/>
              <a:gd name="T17" fmla="*/ 2147483646 h 1370"/>
              <a:gd name="T18" fmla="*/ 1866103030 w 1455"/>
              <a:gd name="T19" fmla="*/ 2146293900 h 1370"/>
              <a:gd name="T20" fmla="*/ 1767676203 w 1455"/>
              <a:gd name="T21" fmla="*/ 2098597948 h 1370"/>
              <a:gd name="T22" fmla="*/ 1673265987 w 1455"/>
              <a:gd name="T23" fmla="*/ 2047370587 h 1370"/>
              <a:gd name="T24" fmla="*/ 1578855771 w 1455"/>
              <a:gd name="T25" fmla="*/ 1992609159 h 1370"/>
              <a:gd name="T26" fmla="*/ 1486455278 w 1455"/>
              <a:gd name="T27" fmla="*/ 1934314994 h 1370"/>
              <a:gd name="T28" fmla="*/ 1398071397 w 1455"/>
              <a:gd name="T29" fmla="*/ 1874253129 h 1370"/>
              <a:gd name="T30" fmla="*/ 1313704128 w 1455"/>
              <a:gd name="T31" fmla="*/ 1810659856 h 1370"/>
              <a:gd name="T32" fmla="*/ 1231346582 w 1455"/>
              <a:gd name="T33" fmla="*/ 1743532516 h 1370"/>
              <a:gd name="T34" fmla="*/ 1153007065 w 1455"/>
              <a:gd name="T35" fmla="*/ 1674638807 h 1370"/>
              <a:gd name="T36" fmla="*/ 1078684159 w 1455"/>
              <a:gd name="T37" fmla="*/ 1602212359 h 1370"/>
              <a:gd name="T38" fmla="*/ 1006369559 w 1455"/>
              <a:gd name="T39" fmla="*/ 1526253174 h 1370"/>
              <a:gd name="T40" fmla="*/ 936064682 w 1455"/>
              <a:gd name="T41" fmla="*/ 1450293988 h 1370"/>
              <a:gd name="T42" fmla="*/ 871786140 w 1455"/>
              <a:gd name="T43" fmla="*/ 1367269327 h 1370"/>
              <a:gd name="T44" fmla="*/ 809515904 w 1455"/>
              <a:gd name="T45" fmla="*/ 1286009705 h 1370"/>
              <a:gd name="T46" fmla="*/ 751262280 w 1455"/>
              <a:gd name="T47" fmla="*/ 1201218674 h 1370"/>
              <a:gd name="T48" fmla="*/ 697026684 w 1455"/>
              <a:gd name="T49" fmla="*/ 1114659945 h 1370"/>
              <a:gd name="T50" fmla="*/ 646809118 w 1455"/>
              <a:gd name="T51" fmla="*/ 1026334847 h 1370"/>
              <a:gd name="T52" fmla="*/ 600608163 w 1455"/>
              <a:gd name="T53" fmla="*/ 934477011 h 1370"/>
              <a:gd name="T54" fmla="*/ 558425237 w 1455"/>
              <a:gd name="T55" fmla="*/ 842619175 h 1370"/>
              <a:gd name="T56" fmla="*/ 520258922 w 1455"/>
              <a:gd name="T57" fmla="*/ 747228601 h 1370"/>
              <a:gd name="T58" fmla="*/ 486110637 w 1455"/>
              <a:gd name="T59" fmla="*/ 651838027 h 1370"/>
              <a:gd name="T60" fmla="*/ 457988686 w 1455"/>
              <a:gd name="T61" fmla="*/ 554679754 h 1370"/>
              <a:gd name="T62" fmla="*/ 431875041 w 1455"/>
              <a:gd name="T63" fmla="*/ 453990073 h 1370"/>
              <a:gd name="T64" fmla="*/ 0 w 1455"/>
              <a:gd name="T65" fmla="*/ 404527752 h 1370"/>
              <a:gd name="T66" fmla="*/ 1335801161 w 1455"/>
              <a:gd name="T67" fmla="*/ 404527752 h 1370"/>
              <a:gd name="T68" fmla="*/ 1016413923 w 1455"/>
              <a:gd name="T69" fmla="*/ 478720569 h 1370"/>
              <a:gd name="T70" fmla="*/ 1040517845 w 1455"/>
              <a:gd name="T71" fmla="*/ 552913385 h 1370"/>
              <a:gd name="T72" fmla="*/ 1096763163 w 1455"/>
              <a:gd name="T73" fmla="*/ 697766280 h 1370"/>
              <a:gd name="T74" fmla="*/ 1148989036 w 1455"/>
              <a:gd name="T75" fmla="*/ 801990029 h 1370"/>
              <a:gd name="T76" fmla="*/ 1187155350 w 1455"/>
              <a:gd name="T77" fmla="*/ 870883738 h 1370"/>
              <a:gd name="T78" fmla="*/ 1227329970 w 1455"/>
              <a:gd name="T79" fmla="*/ 936243380 h 1370"/>
              <a:gd name="T80" fmla="*/ 1293616818 w 1455"/>
              <a:gd name="T81" fmla="*/ 1033400323 h 1370"/>
              <a:gd name="T82" fmla="*/ 1339817773 w 1455"/>
              <a:gd name="T83" fmla="*/ 1095228557 h 1370"/>
              <a:gd name="T84" fmla="*/ 1390036757 w 1455"/>
              <a:gd name="T85" fmla="*/ 1155289092 h 1370"/>
              <a:gd name="T86" fmla="*/ 1442262629 w 1455"/>
              <a:gd name="T87" fmla="*/ 1215349627 h 1370"/>
              <a:gd name="T88" fmla="*/ 1498506531 w 1455"/>
              <a:gd name="T89" fmla="*/ 1271877423 h 1370"/>
              <a:gd name="T90" fmla="*/ 1586890412 w 1455"/>
              <a:gd name="T91" fmla="*/ 1354903414 h 1370"/>
              <a:gd name="T92" fmla="*/ 1649162065 w 1455"/>
              <a:gd name="T93" fmla="*/ 1407898473 h 1370"/>
              <a:gd name="T94" fmla="*/ 1711432301 w 1455"/>
              <a:gd name="T95" fmla="*/ 1457359465 h 1370"/>
              <a:gd name="T96" fmla="*/ 1777719149 w 1455"/>
              <a:gd name="T97" fmla="*/ 1506821785 h 1370"/>
              <a:gd name="T98" fmla="*/ 1844007414 w 1455"/>
              <a:gd name="T99" fmla="*/ 1550984999 h 1370"/>
              <a:gd name="T100" fmla="*/ 1914312291 w 1455"/>
              <a:gd name="T101" fmla="*/ 1595146883 h 1370"/>
              <a:gd name="T102" fmla="*/ 2020775176 w 1455"/>
              <a:gd name="T103" fmla="*/ 1656973787 h 1370"/>
              <a:gd name="T104" fmla="*/ 2095098082 w 1455"/>
              <a:gd name="T105" fmla="*/ 1694070195 h 1370"/>
              <a:gd name="T106" fmla="*/ 2147483646 w 1455"/>
              <a:gd name="T107" fmla="*/ 1745298885 h 1370"/>
              <a:gd name="T108" fmla="*/ 2147483646 w 1455"/>
              <a:gd name="T109" fmla="*/ 1777096186 h 1370"/>
              <a:gd name="T110" fmla="*/ 2147483646 w 1455"/>
              <a:gd name="T111" fmla="*/ 1805359420 h 1370"/>
              <a:gd name="T112" fmla="*/ 2147483646 w 1455"/>
              <a:gd name="T113" fmla="*/ 1831857614 h 1370"/>
              <a:gd name="T114" fmla="*/ 2147483646 w 1455"/>
              <a:gd name="T115" fmla="*/ 1854821741 h 1370"/>
              <a:gd name="T116" fmla="*/ 2147483646 w 1455"/>
              <a:gd name="T117" fmla="*/ 1876019499 h 1370"/>
              <a:gd name="T118" fmla="*/ 2147483646 w 1455"/>
              <a:gd name="T119" fmla="*/ 1893684518 h 1370"/>
              <a:gd name="T120" fmla="*/ 2147483646 w 1455"/>
              <a:gd name="T121" fmla="*/ 1914882276 h 1370"/>
              <a:gd name="T122" fmla="*/ 2147483646 w 1455"/>
              <a:gd name="T123" fmla="*/ 1923715450 h 1370"/>
              <a:gd name="T124" fmla="*/ 2147483646 w 1455"/>
              <a:gd name="T125" fmla="*/ 2147483646 h 13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55" h="1370">
                <a:moveTo>
                  <a:pt x="1446" y="1370"/>
                </a:moveTo>
                <a:lnTo>
                  <a:pt x="1417" y="1367"/>
                </a:lnTo>
                <a:lnTo>
                  <a:pt x="1388" y="1363"/>
                </a:lnTo>
                <a:lnTo>
                  <a:pt x="1359" y="1359"/>
                </a:lnTo>
                <a:lnTo>
                  <a:pt x="1331" y="1354"/>
                </a:lnTo>
                <a:lnTo>
                  <a:pt x="1302" y="1348"/>
                </a:lnTo>
                <a:lnTo>
                  <a:pt x="1274" y="1343"/>
                </a:lnTo>
                <a:lnTo>
                  <a:pt x="1246" y="1336"/>
                </a:lnTo>
                <a:lnTo>
                  <a:pt x="1218" y="1329"/>
                </a:lnTo>
                <a:lnTo>
                  <a:pt x="1191" y="1321"/>
                </a:lnTo>
                <a:lnTo>
                  <a:pt x="1163" y="1313"/>
                </a:lnTo>
                <a:lnTo>
                  <a:pt x="1136" y="1304"/>
                </a:lnTo>
                <a:lnTo>
                  <a:pt x="1110" y="1295"/>
                </a:lnTo>
                <a:lnTo>
                  <a:pt x="1083" y="1285"/>
                </a:lnTo>
                <a:lnTo>
                  <a:pt x="1057" y="1275"/>
                </a:lnTo>
                <a:lnTo>
                  <a:pt x="1031" y="1264"/>
                </a:lnTo>
                <a:lnTo>
                  <a:pt x="1005" y="1252"/>
                </a:lnTo>
                <a:lnTo>
                  <a:pt x="979" y="1241"/>
                </a:lnTo>
                <a:lnTo>
                  <a:pt x="954" y="1228"/>
                </a:lnTo>
                <a:lnTo>
                  <a:pt x="929" y="1215"/>
                </a:lnTo>
                <a:lnTo>
                  <a:pt x="905" y="1202"/>
                </a:lnTo>
                <a:lnTo>
                  <a:pt x="880" y="1188"/>
                </a:lnTo>
                <a:lnTo>
                  <a:pt x="856" y="1174"/>
                </a:lnTo>
                <a:lnTo>
                  <a:pt x="833" y="1159"/>
                </a:lnTo>
                <a:lnTo>
                  <a:pt x="809" y="1144"/>
                </a:lnTo>
                <a:lnTo>
                  <a:pt x="786" y="1128"/>
                </a:lnTo>
                <a:lnTo>
                  <a:pt x="763" y="1112"/>
                </a:lnTo>
                <a:lnTo>
                  <a:pt x="740" y="1095"/>
                </a:lnTo>
                <a:lnTo>
                  <a:pt x="718" y="1078"/>
                </a:lnTo>
                <a:lnTo>
                  <a:pt x="696" y="1061"/>
                </a:lnTo>
                <a:lnTo>
                  <a:pt x="675" y="1043"/>
                </a:lnTo>
                <a:lnTo>
                  <a:pt x="654" y="1025"/>
                </a:lnTo>
                <a:lnTo>
                  <a:pt x="634" y="1006"/>
                </a:lnTo>
                <a:lnTo>
                  <a:pt x="613" y="987"/>
                </a:lnTo>
                <a:lnTo>
                  <a:pt x="594" y="968"/>
                </a:lnTo>
                <a:lnTo>
                  <a:pt x="574" y="948"/>
                </a:lnTo>
                <a:lnTo>
                  <a:pt x="555" y="927"/>
                </a:lnTo>
                <a:lnTo>
                  <a:pt x="537" y="907"/>
                </a:lnTo>
                <a:lnTo>
                  <a:pt x="518" y="886"/>
                </a:lnTo>
                <a:lnTo>
                  <a:pt x="501" y="864"/>
                </a:lnTo>
                <a:lnTo>
                  <a:pt x="483" y="843"/>
                </a:lnTo>
                <a:lnTo>
                  <a:pt x="466" y="821"/>
                </a:lnTo>
                <a:lnTo>
                  <a:pt x="450" y="798"/>
                </a:lnTo>
                <a:lnTo>
                  <a:pt x="434" y="774"/>
                </a:lnTo>
                <a:lnTo>
                  <a:pt x="418" y="751"/>
                </a:lnTo>
                <a:lnTo>
                  <a:pt x="403" y="728"/>
                </a:lnTo>
                <a:lnTo>
                  <a:pt x="388" y="704"/>
                </a:lnTo>
                <a:lnTo>
                  <a:pt x="374" y="680"/>
                </a:lnTo>
                <a:lnTo>
                  <a:pt x="360" y="656"/>
                </a:lnTo>
                <a:lnTo>
                  <a:pt x="347" y="631"/>
                </a:lnTo>
                <a:lnTo>
                  <a:pt x="334" y="606"/>
                </a:lnTo>
                <a:lnTo>
                  <a:pt x="322" y="581"/>
                </a:lnTo>
                <a:lnTo>
                  <a:pt x="310" y="555"/>
                </a:lnTo>
                <a:lnTo>
                  <a:pt x="299" y="529"/>
                </a:lnTo>
                <a:lnTo>
                  <a:pt x="288" y="503"/>
                </a:lnTo>
                <a:lnTo>
                  <a:pt x="278" y="477"/>
                </a:lnTo>
                <a:lnTo>
                  <a:pt x="268" y="450"/>
                </a:lnTo>
                <a:lnTo>
                  <a:pt x="259" y="423"/>
                </a:lnTo>
                <a:lnTo>
                  <a:pt x="250" y="396"/>
                </a:lnTo>
                <a:lnTo>
                  <a:pt x="242" y="369"/>
                </a:lnTo>
                <a:lnTo>
                  <a:pt x="235" y="341"/>
                </a:lnTo>
                <a:lnTo>
                  <a:pt x="228" y="314"/>
                </a:lnTo>
                <a:lnTo>
                  <a:pt x="221" y="286"/>
                </a:lnTo>
                <a:lnTo>
                  <a:pt x="215" y="257"/>
                </a:lnTo>
                <a:lnTo>
                  <a:pt x="210" y="229"/>
                </a:lnTo>
                <a:lnTo>
                  <a:pt x="0" y="229"/>
                </a:lnTo>
                <a:lnTo>
                  <a:pt x="333" y="0"/>
                </a:lnTo>
                <a:lnTo>
                  <a:pt x="665" y="229"/>
                </a:lnTo>
                <a:lnTo>
                  <a:pt x="495" y="229"/>
                </a:lnTo>
                <a:lnTo>
                  <a:pt x="506" y="271"/>
                </a:lnTo>
                <a:lnTo>
                  <a:pt x="511" y="292"/>
                </a:lnTo>
                <a:lnTo>
                  <a:pt x="518" y="313"/>
                </a:lnTo>
                <a:lnTo>
                  <a:pt x="531" y="354"/>
                </a:lnTo>
                <a:lnTo>
                  <a:pt x="546" y="395"/>
                </a:lnTo>
                <a:lnTo>
                  <a:pt x="563" y="435"/>
                </a:lnTo>
                <a:lnTo>
                  <a:pt x="572" y="454"/>
                </a:lnTo>
                <a:lnTo>
                  <a:pt x="581" y="473"/>
                </a:lnTo>
                <a:lnTo>
                  <a:pt x="591" y="493"/>
                </a:lnTo>
                <a:lnTo>
                  <a:pt x="600" y="511"/>
                </a:lnTo>
                <a:lnTo>
                  <a:pt x="611" y="530"/>
                </a:lnTo>
                <a:lnTo>
                  <a:pt x="621" y="549"/>
                </a:lnTo>
                <a:lnTo>
                  <a:pt x="644" y="585"/>
                </a:lnTo>
                <a:lnTo>
                  <a:pt x="655" y="603"/>
                </a:lnTo>
                <a:lnTo>
                  <a:pt x="667" y="620"/>
                </a:lnTo>
                <a:lnTo>
                  <a:pt x="680" y="637"/>
                </a:lnTo>
                <a:lnTo>
                  <a:pt x="692" y="654"/>
                </a:lnTo>
                <a:lnTo>
                  <a:pt x="705" y="671"/>
                </a:lnTo>
                <a:lnTo>
                  <a:pt x="718" y="688"/>
                </a:lnTo>
                <a:lnTo>
                  <a:pt x="732" y="704"/>
                </a:lnTo>
                <a:lnTo>
                  <a:pt x="746" y="720"/>
                </a:lnTo>
                <a:lnTo>
                  <a:pt x="775" y="751"/>
                </a:lnTo>
                <a:lnTo>
                  <a:pt x="790" y="767"/>
                </a:lnTo>
                <a:lnTo>
                  <a:pt x="805" y="782"/>
                </a:lnTo>
                <a:lnTo>
                  <a:pt x="821" y="797"/>
                </a:lnTo>
                <a:lnTo>
                  <a:pt x="836" y="811"/>
                </a:lnTo>
                <a:lnTo>
                  <a:pt x="852" y="825"/>
                </a:lnTo>
                <a:lnTo>
                  <a:pt x="868" y="839"/>
                </a:lnTo>
                <a:lnTo>
                  <a:pt x="885" y="853"/>
                </a:lnTo>
                <a:lnTo>
                  <a:pt x="901" y="866"/>
                </a:lnTo>
                <a:lnTo>
                  <a:pt x="918" y="878"/>
                </a:lnTo>
                <a:lnTo>
                  <a:pt x="935" y="891"/>
                </a:lnTo>
                <a:lnTo>
                  <a:pt x="953" y="903"/>
                </a:lnTo>
                <a:lnTo>
                  <a:pt x="970" y="915"/>
                </a:lnTo>
                <a:lnTo>
                  <a:pt x="1006" y="938"/>
                </a:lnTo>
                <a:lnTo>
                  <a:pt x="1025" y="948"/>
                </a:lnTo>
                <a:lnTo>
                  <a:pt x="1043" y="959"/>
                </a:lnTo>
                <a:lnTo>
                  <a:pt x="1081" y="979"/>
                </a:lnTo>
                <a:lnTo>
                  <a:pt x="1100" y="988"/>
                </a:lnTo>
                <a:lnTo>
                  <a:pt x="1120" y="997"/>
                </a:lnTo>
                <a:lnTo>
                  <a:pt x="1139" y="1006"/>
                </a:lnTo>
                <a:lnTo>
                  <a:pt x="1159" y="1014"/>
                </a:lnTo>
                <a:lnTo>
                  <a:pt x="1179" y="1022"/>
                </a:lnTo>
                <a:lnTo>
                  <a:pt x="1199" y="1030"/>
                </a:lnTo>
                <a:lnTo>
                  <a:pt x="1220" y="1037"/>
                </a:lnTo>
                <a:lnTo>
                  <a:pt x="1240" y="1044"/>
                </a:lnTo>
                <a:lnTo>
                  <a:pt x="1261" y="1050"/>
                </a:lnTo>
                <a:lnTo>
                  <a:pt x="1282" y="1056"/>
                </a:lnTo>
                <a:lnTo>
                  <a:pt x="1303" y="1062"/>
                </a:lnTo>
                <a:lnTo>
                  <a:pt x="1324" y="1067"/>
                </a:lnTo>
                <a:lnTo>
                  <a:pt x="1346" y="1072"/>
                </a:lnTo>
                <a:lnTo>
                  <a:pt x="1367" y="1076"/>
                </a:lnTo>
                <a:lnTo>
                  <a:pt x="1411" y="1084"/>
                </a:lnTo>
                <a:lnTo>
                  <a:pt x="1433" y="1087"/>
                </a:lnTo>
                <a:lnTo>
                  <a:pt x="1455" y="1089"/>
                </a:lnTo>
                <a:lnTo>
                  <a:pt x="1352" y="1236"/>
                </a:lnTo>
                <a:lnTo>
                  <a:pt x="1446" y="1370"/>
                </a:lnTo>
                <a:close/>
              </a:path>
            </a:pathLst>
          </a:custGeom>
          <a:solidFill>
            <a:srgbClr val="002D55"/>
          </a:solidFill>
          <a:ln>
            <a:noFill/>
          </a:ln>
          <a:effectLst/>
        </p:spPr>
        <p:txBody>
          <a:bodyPr/>
          <a:lstStyle/>
          <a:p>
            <a:endParaRPr lang="de-DE" sz="1013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04E4E36-B7BE-4DB8-B83B-50F32F2B9678}"/>
              </a:ext>
            </a:extLst>
          </p:cNvPr>
          <p:cNvSpPr>
            <a:spLocks/>
          </p:cNvSpPr>
          <p:nvPr/>
        </p:nvSpPr>
        <p:spPr bwMode="gray">
          <a:xfrm>
            <a:off x="4558903" y="2925367"/>
            <a:ext cx="1470422" cy="1459706"/>
          </a:xfrm>
          <a:custGeom>
            <a:avLst/>
            <a:gdLst>
              <a:gd name="T0" fmla="*/ 2147483646 w 1384"/>
              <a:gd name="T1" fmla="*/ 106041411 h 1464"/>
              <a:gd name="T2" fmla="*/ 2147483646 w 1384"/>
              <a:gd name="T3" fmla="*/ 259802453 h 1464"/>
              <a:gd name="T4" fmla="*/ 2147483646 w 1384"/>
              <a:gd name="T5" fmla="*/ 411796693 h 1464"/>
              <a:gd name="T6" fmla="*/ 2147483646 w 1384"/>
              <a:gd name="T7" fmla="*/ 560254668 h 1464"/>
              <a:gd name="T8" fmla="*/ 2147483646 w 1384"/>
              <a:gd name="T9" fmla="*/ 705179038 h 1464"/>
              <a:gd name="T10" fmla="*/ 2147483646 w 1384"/>
              <a:gd name="T11" fmla="*/ 844800339 h 1464"/>
              <a:gd name="T12" fmla="*/ 2147483646 w 1384"/>
              <a:gd name="T13" fmla="*/ 979119903 h 1464"/>
              <a:gd name="T14" fmla="*/ 2147483646 w 1384"/>
              <a:gd name="T15" fmla="*/ 1109905860 h 1464"/>
              <a:gd name="T16" fmla="*/ 2147483646 w 1384"/>
              <a:gd name="T17" fmla="*/ 1237155553 h 1464"/>
              <a:gd name="T18" fmla="*/ 2147483646 w 1384"/>
              <a:gd name="T19" fmla="*/ 1355568573 h 1464"/>
              <a:gd name="T20" fmla="*/ 2048870869 w 1384"/>
              <a:gd name="T21" fmla="*/ 1470447986 h 1464"/>
              <a:gd name="T22" fmla="*/ 1928467713 w 1384"/>
              <a:gd name="T23" fmla="*/ 1576489397 h 1464"/>
              <a:gd name="T24" fmla="*/ 1802044046 w 1384"/>
              <a:gd name="T25" fmla="*/ 1677229070 h 1464"/>
              <a:gd name="T26" fmla="*/ 1667592557 w 1384"/>
              <a:gd name="T27" fmla="*/ 1770900201 h 1464"/>
              <a:gd name="T28" fmla="*/ 1527121973 w 1384"/>
              <a:gd name="T29" fmla="*/ 1857500133 h 1464"/>
              <a:gd name="T30" fmla="*/ 1380630877 w 1384"/>
              <a:gd name="T31" fmla="*/ 1937031523 h 1464"/>
              <a:gd name="T32" fmla="*/ 1228119269 w 1384"/>
              <a:gd name="T33" fmla="*/ 2007726240 h 1464"/>
              <a:gd name="T34" fmla="*/ 1071594458 w 1384"/>
              <a:gd name="T35" fmla="*/ 2071352416 h 1464"/>
              <a:gd name="T36" fmla="*/ 909049136 w 1384"/>
              <a:gd name="T37" fmla="*/ 2124372457 h 1464"/>
              <a:gd name="T38" fmla="*/ 742490611 w 1384"/>
              <a:gd name="T39" fmla="*/ 2147483646 h 1464"/>
              <a:gd name="T40" fmla="*/ 569911575 w 1384"/>
              <a:gd name="T41" fmla="*/ 2147483646 h 1464"/>
              <a:gd name="T42" fmla="*/ 453521622 w 1384"/>
              <a:gd name="T43" fmla="*/ 2147483646 h 1464"/>
              <a:gd name="T44" fmla="*/ 453521622 w 1384"/>
              <a:gd name="T45" fmla="*/ 1723180569 h 1464"/>
              <a:gd name="T46" fmla="*/ 624093349 w 1384"/>
              <a:gd name="T47" fmla="*/ 1686065743 h 1464"/>
              <a:gd name="T48" fmla="*/ 748509707 w 1384"/>
              <a:gd name="T49" fmla="*/ 1650719049 h 1464"/>
              <a:gd name="T50" fmla="*/ 868914279 w 1384"/>
              <a:gd name="T51" fmla="*/ 1608302485 h 1464"/>
              <a:gd name="T52" fmla="*/ 985304232 w 1384"/>
              <a:gd name="T53" fmla="*/ 1562350985 h 1464"/>
              <a:gd name="T54" fmla="*/ 1099688292 w 1384"/>
              <a:gd name="T55" fmla="*/ 1509329615 h 1464"/>
              <a:gd name="T56" fmla="*/ 1244172079 w 1384"/>
              <a:gd name="T57" fmla="*/ 1429798225 h 1464"/>
              <a:gd name="T58" fmla="*/ 1346516531 w 1384"/>
              <a:gd name="T59" fmla="*/ 1364405246 h 1464"/>
              <a:gd name="T60" fmla="*/ 1446852258 w 1384"/>
              <a:gd name="T61" fmla="*/ 1293710529 h 1464"/>
              <a:gd name="T62" fmla="*/ 1541168890 w 1384"/>
              <a:gd name="T63" fmla="*/ 1217714074 h 1464"/>
              <a:gd name="T64" fmla="*/ 1631472319 w 1384"/>
              <a:gd name="T65" fmla="*/ 1136415881 h 1464"/>
              <a:gd name="T66" fmla="*/ 1715753819 w 1384"/>
              <a:gd name="T67" fmla="*/ 1051582752 h 1464"/>
              <a:gd name="T68" fmla="*/ 1794016225 w 1384"/>
              <a:gd name="T69" fmla="*/ 963213359 h 1464"/>
              <a:gd name="T70" fmla="*/ 1890340166 w 1384"/>
              <a:gd name="T71" fmla="*/ 839498601 h 1464"/>
              <a:gd name="T72" fmla="*/ 1974623083 w 1384"/>
              <a:gd name="T73" fmla="*/ 708713973 h 1464"/>
              <a:gd name="T74" fmla="*/ 2030810750 w 1384"/>
              <a:gd name="T75" fmla="*/ 606206168 h 1464"/>
              <a:gd name="T76" fmla="*/ 2080979321 w 1384"/>
              <a:gd name="T77" fmla="*/ 501931560 h 1464"/>
              <a:gd name="T78" fmla="*/ 2123120072 w 1384"/>
              <a:gd name="T79" fmla="*/ 394122017 h 1464"/>
              <a:gd name="T80" fmla="*/ 2147483646 w 1384"/>
              <a:gd name="T81" fmla="*/ 282778868 h 1464"/>
              <a:gd name="T82" fmla="*/ 2147483646 w 1384"/>
              <a:gd name="T83" fmla="*/ 169667587 h 1464"/>
              <a:gd name="T84" fmla="*/ 2147483646 w 1384"/>
              <a:gd name="T85" fmla="*/ 53021370 h 14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84" h="1464">
                <a:moveTo>
                  <a:pt x="1384" y="0"/>
                </a:moveTo>
                <a:lnTo>
                  <a:pt x="1382" y="30"/>
                </a:lnTo>
                <a:lnTo>
                  <a:pt x="1378" y="60"/>
                </a:lnTo>
                <a:lnTo>
                  <a:pt x="1374" y="89"/>
                </a:lnTo>
                <a:lnTo>
                  <a:pt x="1370" y="118"/>
                </a:lnTo>
                <a:lnTo>
                  <a:pt x="1365" y="147"/>
                </a:lnTo>
                <a:lnTo>
                  <a:pt x="1359" y="176"/>
                </a:lnTo>
                <a:lnTo>
                  <a:pt x="1353" y="205"/>
                </a:lnTo>
                <a:lnTo>
                  <a:pt x="1346" y="233"/>
                </a:lnTo>
                <a:lnTo>
                  <a:pt x="1338" y="262"/>
                </a:lnTo>
                <a:lnTo>
                  <a:pt x="1330" y="290"/>
                </a:lnTo>
                <a:lnTo>
                  <a:pt x="1321" y="317"/>
                </a:lnTo>
                <a:lnTo>
                  <a:pt x="1312" y="345"/>
                </a:lnTo>
                <a:lnTo>
                  <a:pt x="1302" y="372"/>
                </a:lnTo>
                <a:lnTo>
                  <a:pt x="1292" y="399"/>
                </a:lnTo>
                <a:lnTo>
                  <a:pt x="1281" y="425"/>
                </a:lnTo>
                <a:lnTo>
                  <a:pt x="1270" y="452"/>
                </a:lnTo>
                <a:lnTo>
                  <a:pt x="1258" y="478"/>
                </a:lnTo>
                <a:lnTo>
                  <a:pt x="1246" y="504"/>
                </a:lnTo>
                <a:lnTo>
                  <a:pt x="1233" y="529"/>
                </a:lnTo>
                <a:lnTo>
                  <a:pt x="1219" y="554"/>
                </a:lnTo>
                <a:lnTo>
                  <a:pt x="1205" y="579"/>
                </a:lnTo>
                <a:lnTo>
                  <a:pt x="1191" y="604"/>
                </a:lnTo>
                <a:lnTo>
                  <a:pt x="1176" y="628"/>
                </a:lnTo>
                <a:lnTo>
                  <a:pt x="1160" y="652"/>
                </a:lnTo>
                <a:lnTo>
                  <a:pt x="1144" y="676"/>
                </a:lnTo>
                <a:lnTo>
                  <a:pt x="1128" y="700"/>
                </a:lnTo>
                <a:lnTo>
                  <a:pt x="1111" y="723"/>
                </a:lnTo>
                <a:lnTo>
                  <a:pt x="1094" y="745"/>
                </a:lnTo>
                <a:lnTo>
                  <a:pt x="1076" y="767"/>
                </a:lnTo>
                <a:lnTo>
                  <a:pt x="1058" y="789"/>
                </a:lnTo>
                <a:lnTo>
                  <a:pt x="1040" y="811"/>
                </a:lnTo>
                <a:lnTo>
                  <a:pt x="1021" y="832"/>
                </a:lnTo>
                <a:lnTo>
                  <a:pt x="1001" y="852"/>
                </a:lnTo>
                <a:lnTo>
                  <a:pt x="981" y="872"/>
                </a:lnTo>
                <a:lnTo>
                  <a:pt x="961" y="892"/>
                </a:lnTo>
                <a:lnTo>
                  <a:pt x="940" y="912"/>
                </a:lnTo>
                <a:lnTo>
                  <a:pt x="919" y="931"/>
                </a:lnTo>
                <a:lnTo>
                  <a:pt x="898" y="949"/>
                </a:lnTo>
                <a:lnTo>
                  <a:pt x="876" y="967"/>
                </a:lnTo>
                <a:lnTo>
                  <a:pt x="854" y="985"/>
                </a:lnTo>
                <a:lnTo>
                  <a:pt x="831" y="1002"/>
                </a:lnTo>
                <a:lnTo>
                  <a:pt x="808" y="1019"/>
                </a:lnTo>
                <a:lnTo>
                  <a:pt x="784" y="1035"/>
                </a:lnTo>
                <a:lnTo>
                  <a:pt x="761" y="1051"/>
                </a:lnTo>
                <a:lnTo>
                  <a:pt x="737" y="1066"/>
                </a:lnTo>
                <a:lnTo>
                  <a:pt x="712" y="1081"/>
                </a:lnTo>
                <a:lnTo>
                  <a:pt x="688" y="1096"/>
                </a:lnTo>
                <a:lnTo>
                  <a:pt x="663" y="1110"/>
                </a:lnTo>
                <a:lnTo>
                  <a:pt x="638" y="1123"/>
                </a:lnTo>
                <a:lnTo>
                  <a:pt x="612" y="1136"/>
                </a:lnTo>
                <a:lnTo>
                  <a:pt x="586" y="1148"/>
                </a:lnTo>
                <a:lnTo>
                  <a:pt x="560" y="1160"/>
                </a:lnTo>
                <a:lnTo>
                  <a:pt x="534" y="1172"/>
                </a:lnTo>
                <a:lnTo>
                  <a:pt x="507" y="1182"/>
                </a:lnTo>
                <a:lnTo>
                  <a:pt x="480" y="1193"/>
                </a:lnTo>
                <a:lnTo>
                  <a:pt x="453" y="1202"/>
                </a:lnTo>
                <a:lnTo>
                  <a:pt x="425" y="1211"/>
                </a:lnTo>
                <a:lnTo>
                  <a:pt x="398" y="1220"/>
                </a:lnTo>
                <a:lnTo>
                  <a:pt x="370" y="1228"/>
                </a:lnTo>
                <a:lnTo>
                  <a:pt x="341" y="1236"/>
                </a:lnTo>
                <a:lnTo>
                  <a:pt x="313" y="1242"/>
                </a:lnTo>
                <a:lnTo>
                  <a:pt x="284" y="1249"/>
                </a:lnTo>
                <a:lnTo>
                  <a:pt x="255" y="1254"/>
                </a:lnTo>
                <a:lnTo>
                  <a:pt x="226" y="1260"/>
                </a:lnTo>
                <a:lnTo>
                  <a:pt x="226" y="1464"/>
                </a:lnTo>
                <a:lnTo>
                  <a:pt x="0" y="1144"/>
                </a:lnTo>
                <a:lnTo>
                  <a:pt x="226" y="823"/>
                </a:lnTo>
                <a:lnTo>
                  <a:pt x="226" y="975"/>
                </a:lnTo>
                <a:lnTo>
                  <a:pt x="269" y="965"/>
                </a:lnTo>
                <a:lnTo>
                  <a:pt x="290" y="960"/>
                </a:lnTo>
                <a:lnTo>
                  <a:pt x="311" y="954"/>
                </a:lnTo>
                <a:lnTo>
                  <a:pt x="332" y="948"/>
                </a:lnTo>
                <a:lnTo>
                  <a:pt x="352" y="941"/>
                </a:lnTo>
                <a:lnTo>
                  <a:pt x="373" y="934"/>
                </a:lnTo>
                <a:lnTo>
                  <a:pt x="393" y="926"/>
                </a:lnTo>
                <a:lnTo>
                  <a:pt x="413" y="919"/>
                </a:lnTo>
                <a:lnTo>
                  <a:pt x="433" y="910"/>
                </a:lnTo>
                <a:lnTo>
                  <a:pt x="452" y="902"/>
                </a:lnTo>
                <a:lnTo>
                  <a:pt x="472" y="893"/>
                </a:lnTo>
                <a:lnTo>
                  <a:pt x="491" y="884"/>
                </a:lnTo>
                <a:lnTo>
                  <a:pt x="510" y="874"/>
                </a:lnTo>
                <a:lnTo>
                  <a:pt x="529" y="864"/>
                </a:lnTo>
                <a:lnTo>
                  <a:pt x="548" y="854"/>
                </a:lnTo>
                <a:lnTo>
                  <a:pt x="566" y="843"/>
                </a:lnTo>
                <a:lnTo>
                  <a:pt x="584" y="832"/>
                </a:lnTo>
                <a:lnTo>
                  <a:pt x="620" y="809"/>
                </a:lnTo>
                <a:lnTo>
                  <a:pt x="637" y="797"/>
                </a:lnTo>
                <a:lnTo>
                  <a:pt x="654" y="784"/>
                </a:lnTo>
                <a:lnTo>
                  <a:pt x="671" y="772"/>
                </a:lnTo>
                <a:lnTo>
                  <a:pt x="688" y="759"/>
                </a:lnTo>
                <a:lnTo>
                  <a:pt x="705" y="745"/>
                </a:lnTo>
                <a:lnTo>
                  <a:pt x="721" y="732"/>
                </a:lnTo>
                <a:lnTo>
                  <a:pt x="737" y="718"/>
                </a:lnTo>
                <a:lnTo>
                  <a:pt x="752" y="704"/>
                </a:lnTo>
                <a:lnTo>
                  <a:pt x="768" y="689"/>
                </a:lnTo>
                <a:lnTo>
                  <a:pt x="783" y="673"/>
                </a:lnTo>
                <a:lnTo>
                  <a:pt x="799" y="658"/>
                </a:lnTo>
                <a:lnTo>
                  <a:pt x="813" y="643"/>
                </a:lnTo>
                <a:lnTo>
                  <a:pt x="827" y="627"/>
                </a:lnTo>
                <a:lnTo>
                  <a:pt x="841" y="611"/>
                </a:lnTo>
                <a:lnTo>
                  <a:pt x="855" y="595"/>
                </a:lnTo>
                <a:lnTo>
                  <a:pt x="868" y="579"/>
                </a:lnTo>
                <a:lnTo>
                  <a:pt x="881" y="562"/>
                </a:lnTo>
                <a:lnTo>
                  <a:pt x="894" y="545"/>
                </a:lnTo>
                <a:lnTo>
                  <a:pt x="919" y="510"/>
                </a:lnTo>
                <a:lnTo>
                  <a:pt x="930" y="493"/>
                </a:lnTo>
                <a:lnTo>
                  <a:pt x="942" y="475"/>
                </a:lnTo>
                <a:lnTo>
                  <a:pt x="953" y="457"/>
                </a:lnTo>
                <a:lnTo>
                  <a:pt x="964" y="438"/>
                </a:lnTo>
                <a:lnTo>
                  <a:pt x="984" y="401"/>
                </a:lnTo>
                <a:lnTo>
                  <a:pt x="994" y="382"/>
                </a:lnTo>
                <a:lnTo>
                  <a:pt x="1003" y="363"/>
                </a:lnTo>
                <a:lnTo>
                  <a:pt x="1012" y="343"/>
                </a:lnTo>
                <a:lnTo>
                  <a:pt x="1021" y="324"/>
                </a:lnTo>
                <a:lnTo>
                  <a:pt x="1029" y="304"/>
                </a:lnTo>
                <a:lnTo>
                  <a:pt x="1037" y="284"/>
                </a:lnTo>
                <a:lnTo>
                  <a:pt x="1044" y="264"/>
                </a:lnTo>
                <a:lnTo>
                  <a:pt x="1051" y="243"/>
                </a:lnTo>
                <a:lnTo>
                  <a:pt x="1058" y="223"/>
                </a:lnTo>
                <a:lnTo>
                  <a:pt x="1064" y="202"/>
                </a:lnTo>
                <a:lnTo>
                  <a:pt x="1070" y="181"/>
                </a:lnTo>
                <a:lnTo>
                  <a:pt x="1076" y="160"/>
                </a:lnTo>
                <a:lnTo>
                  <a:pt x="1081" y="139"/>
                </a:lnTo>
                <a:lnTo>
                  <a:pt x="1086" y="117"/>
                </a:lnTo>
                <a:lnTo>
                  <a:pt x="1090" y="96"/>
                </a:lnTo>
                <a:lnTo>
                  <a:pt x="1094" y="74"/>
                </a:lnTo>
                <a:lnTo>
                  <a:pt x="1097" y="52"/>
                </a:lnTo>
                <a:lnTo>
                  <a:pt x="1100" y="30"/>
                </a:lnTo>
                <a:lnTo>
                  <a:pt x="1221" y="115"/>
                </a:lnTo>
                <a:lnTo>
                  <a:pt x="1384" y="0"/>
                </a:lnTo>
                <a:close/>
              </a:path>
            </a:pathLst>
          </a:custGeom>
          <a:solidFill>
            <a:srgbClr val="FAC3AF"/>
          </a:solidFill>
          <a:ln>
            <a:noFill/>
          </a:ln>
        </p:spPr>
        <p:txBody>
          <a:bodyPr/>
          <a:lstStyle/>
          <a:p>
            <a:endParaRPr lang="de-DE" sz="1013">
              <a:solidFill>
                <a:srgbClr val="002D55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8B162A0-5F49-4D3F-BA2A-5AB7C6159E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860" y="2919922"/>
            <a:ext cx="2355585" cy="12128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r"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81236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C64A2-0614-4117-BD62-22B9DA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Pfeilkreise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53D6-1B04-4FF5-A02D-341FAC4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650899-14B4-42CD-97B1-5187E9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39</a:t>
            </a:fld>
            <a:endParaRPr lang="de-DE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D6A2361-73CB-43F4-8708-753C733FFE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76579" y="2214691"/>
            <a:ext cx="2486230" cy="1195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EF55C52-A389-4A57-BC0C-A247E62339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39193" y="1068208"/>
            <a:ext cx="2872800" cy="94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E0FBC71-A9CE-41BD-8CDC-280597F1EF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1190" y="1418948"/>
            <a:ext cx="2751345" cy="12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r"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8B162A0-5F49-4D3F-BA2A-5AB7C6159E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860" y="2856447"/>
            <a:ext cx="2486230" cy="12238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r"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13AD599-6C02-426C-9EBB-EDF1AE481A27}"/>
              </a:ext>
            </a:extLst>
          </p:cNvPr>
          <p:cNvSpPr>
            <a:spLocks/>
          </p:cNvSpPr>
          <p:nvPr/>
        </p:nvSpPr>
        <p:spPr bwMode="gray">
          <a:xfrm>
            <a:off x="3212307" y="1298973"/>
            <a:ext cx="1065610" cy="1345406"/>
          </a:xfrm>
          <a:custGeom>
            <a:avLst/>
            <a:gdLst>
              <a:gd name="T0" fmla="*/ 3996655 w 1005"/>
              <a:gd name="T1" fmla="*/ 2147483646 h 1300"/>
              <a:gd name="T2" fmla="*/ 23984172 w 1005"/>
              <a:gd name="T3" fmla="*/ 2147483646 h 1300"/>
              <a:gd name="T4" fmla="*/ 39973619 w 1005"/>
              <a:gd name="T5" fmla="*/ 2147483646 h 1300"/>
              <a:gd name="T6" fmla="*/ 57962102 w 1005"/>
              <a:gd name="T7" fmla="*/ 2113589062 h 1300"/>
              <a:gd name="T8" fmla="*/ 79947239 w 1005"/>
              <a:gd name="T9" fmla="*/ 2033615355 h 1300"/>
              <a:gd name="T10" fmla="*/ 103931411 w 1005"/>
              <a:gd name="T11" fmla="*/ 1951737380 h 1300"/>
              <a:gd name="T12" fmla="*/ 143905030 w 1005"/>
              <a:gd name="T13" fmla="*/ 1833681086 h 1300"/>
              <a:gd name="T14" fmla="*/ 175882512 w 1005"/>
              <a:gd name="T15" fmla="*/ 1755611646 h 1300"/>
              <a:gd name="T16" fmla="*/ 225849890 w 1005"/>
              <a:gd name="T17" fmla="*/ 1641363887 h 1300"/>
              <a:gd name="T18" fmla="*/ 281812957 w 1005"/>
              <a:gd name="T19" fmla="*/ 1529020395 h 1300"/>
              <a:gd name="T20" fmla="*/ 341772679 w 1005"/>
              <a:gd name="T21" fmla="*/ 1420484058 h 1300"/>
              <a:gd name="T22" fmla="*/ 385744368 w 1005"/>
              <a:gd name="T23" fmla="*/ 1348127420 h 1300"/>
              <a:gd name="T24" fmla="*/ 431713677 w 1005"/>
              <a:gd name="T25" fmla="*/ 1277673670 h 1300"/>
              <a:gd name="T26" fmla="*/ 479682020 w 1005"/>
              <a:gd name="T27" fmla="*/ 1211029834 h 1300"/>
              <a:gd name="T28" fmla="*/ 555631190 w 1005"/>
              <a:gd name="T29" fmla="*/ 1112014833 h 1300"/>
              <a:gd name="T30" fmla="*/ 637576050 w 1005"/>
              <a:gd name="T31" fmla="*/ 1016808367 h 1300"/>
              <a:gd name="T32" fmla="*/ 693539117 w 1005"/>
              <a:gd name="T33" fmla="*/ 955875953 h 1300"/>
              <a:gd name="T34" fmla="*/ 811460941 w 1005"/>
              <a:gd name="T35" fmla="*/ 837819659 h 1300"/>
              <a:gd name="T36" fmla="*/ 905398593 w 1005"/>
              <a:gd name="T37" fmla="*/ 754037418 h 1300"/>
              <a:gd name="T38" fmla="*/ 1003334315 w 1005"/>
              <a:gd name="T39" fmla="*/ 674063710 h 1300"/>
              <a:gd name="T40" fmla="*/ 1069289726 w 1005"/>
              <a:gd name="T41" fmla="*/ 624555520 h 1300"/>
              <a:gd name="T42" fmla="*/ 1141242241 w 1005"/>
              <a:gd name="T43" fmla="*/ 575048710 h 1300"/>
              <a:gd name="T44" fmla="*/ 1283148237 w 1005"/>
              <a:gd name="T45" fmla="*/ 483650778 h 1300"/>
              <a:gd name="T46" fmla="*/ 1433048957 w 1005"/>
              <a:gd name="T47" fmla="*/ 401772804 h 1300"/>
              <a:gd name="T48" fmla="*/ 1385080613 w 1005"/>
              <a:gd name="T49" fmla="*/ 0 h 1300"/>
              <a:gd name="T50" fmla="*/ 1784815394 w 1005"/>
              <a:gd name="T51" fmla="*/ 1174851515 h 1300"/>
              <a:gd name="T52" fmla="*/ 1656899812 w 1005"/>
              <a:gd name="T53" fmla="*/ 896847806 h 1300"/>
              <a:gd name="T54" fmla="*/ 1574953539 w 1005"/>
              <a:gd name="T55" fmla="*/ 944450349 h 1300"/>
              <a:gd name="T56" fmla="*/ 1467025473 w 1005"/>
              <a:gd name="T57" fmla="*/ 1012999833 h 1300"/>
              <a:gd name="T58" fmla="*/ 1365093097 w 1005"/>
              <a:gd name="T59" fmla="*/ 1089165005 h 1300"/>
              <a:gd name="T60" fmla="*/ 1267158789 w 1005"/>
              <a:gd name="T61" fmla="*/ 1169138713 h 1300"/>
              <a:gd name="T62" fmla="*/ 1173221137 w 1005"/>
              <a:gd name="T63" fmla="*/ 1254825222 h 1300"/>
              <a:gd name="T64" fmla="*/ 1087278209 w 1005"/>
              <a:gd name="T65" fmla="*/ 1344318886 h 1300"/>
              <a:gd name="T66" fmla="*/ 1043307934 w 1005"/>
              <a:gd name="T67" fmla="*/ 1391922809 h 1300"/>
              <a:gd name="T68" fmla="*/ 963360695 w 1005"/>
              <a:gd name="T69" fmla="*/ 1490937809 h 1300"/>
              <a:gd name="T70" fmla="*/ 891408180 w 1005"/>
              <a:gd name="T71" fmla="*/ 1593761344 h 1300"/>
              <a:gd name="T72" fmla="*/ 825451354 w 1005"/>
              <a:gd name="T73" fmla="*/ 1698487767 h 1300"/>
              <a:gd name="T74" fmla="*/ 765491632 w 1005"/>
              <a:gd name="T75" fmla="*/ 1808928371 h 1300"/>
              <a:gd name="T76" fmla="*/ 711527599 w 1005"/>
              <a:gd name="T77" fmla="*/ 1923176130 h 1300"/>
              <a:gd name="T78" fmla="*/ 687543428 w 1005"/>
              <a:gd name="T79" fmla="*/ 1982204277 h 1300"/>
              <a:gd name="T80" fmla="*/ 645570774 w 1005"/>
              <a:gd name="T81" fmla="*/ 2100260571 h 1300"/>
              <a:gd name="T82" fmla="*/ 611594257 w 1005"/>
              <a:gd name="T83" fmla="*/ 2147483646 h 1300"/>
              <a:gd name="T84" fmla="*/ 589609120 w 1005"/>
              <a:gd name="T85" fmla="*/ 2147483646 h 1300"/>
              <a:gd name="T86" fmla="*/ 573619672 w 1005"/>
              <a:gd name="T87" fmla="*/ 2147483646 h 1300"/>
              <a:gd name="T88" fmla="*/ 263824475 w 1005"/>
              <a:gd name="T89" fmla="*/ 2147483646 h 13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05" h="1300">
                <a:moveTo>
                  <a:pt x="0" y="1287"/>
                </a:moveTo>
                <a:lnTo>
                  <a:pt x="2" y="1264"/>
                </a:lnTo>
                <a:lnTo>
                  <a:pt x="5" y="1242"/>
                </a:lnTo>
                <a:lnTo>
                  <a:pt x="12" y="1198"/>
                </a:lnTo>
                <a:lnTo>
                  <a:pt x="16" y="1176"/>
                </a:lnTo>
                <a:lnTo>
                  <a:pt x="20" y="1154"/>
                </a:lnTo>
                <a:lnTo>
                  <a:pt x="24" y="1132"/>
                </a:lnTo>
                <a:lnTo>
                  <a:pt x="29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6"/>
                </a:lnTo>
                <a:lnTo>
                  <a:pt x="52" y="1025"/>
                </a:lnTo>
                <a:lnTo>
                  <a:pt x="65" y="983"/>
                </a:lnTo>
                <a:lnTo>
                  <a:pt x="72" y="963"/>
                </a:lnTo>
                <a:lnTo>
                  <a:pt x="80" y="942"/>
                </a:lnTo>
                <a:lnTo>
                  <a:pt x="88" y="922"/>
                </a:lnTo>
                <a:lnTo>
                  <a:pt x="96" y="902"/>
                </a:lnTo>
                <a:lnTo>
                  <a:pt x="113" y="862"/>
                </a:lnTo>
                <a:lnTo>
                  <a:pt x="131" y="822"/>
                </a:lnTo>
                <a:lnTo>
                  <a:pt x="141" y="803"/>
                </a:lnTo>
                <a:lnTo>
                  <a:pt x="151" y="784"/>
                </a:lnTo>
                <a:lnTo>
                  <a:pt x="171" y="746"/>
                </a:lnTo>
                <a:lnTo>
                  <a:pt x="182" y="726"/>
                </a:lnTo>
                <a:lnTo>
                  <a:pt x="193" y="708"/>
                </a:lnTo>
                <a:lnTo>
                  <a:pt x="205" y="690"/>
                </a:lnTo>
                <a:lnTo>
                  <a:pt x="216" y="671"/>
                </a:lnTo>
                <a:lnTo>
                  <a:pt x="228" y="654"/>
                </a:lnTo>
                <a:lnTo>
                  <a:pt x="240" y="636"/>
                </a:lnTo>
                <a:lnTo>
                  <a:pt x="265" y="601"/>
                </a:lnTo>
                <a:lnTo>
                  <a:pt x="278" y="584"/>
                </a:lnTo>
                <a:lnTo>
                  <a:pt x="291" y="567"/>
                </a:lnTo>
                <a:lnTo>
                  <a:pt x="319" y="534"/>
                </a:lnTo>
                <a:lnTo>
                  <a:pt x="333" y="518"/>
                </a:lnTo>
                <a:lnTo>
                  <a:pt x="347" y="502"/>
                </a:lnTo>
                <a:lnTo>
                  <a:pt x="376" y="470"/>
                </a:lnTo>
                <a:lnTo>
                  <a:pt x="406" y="440"/>
                </a:lnTo>
                <a:lnTo>
                  <a:pt x="437" y="410"/>
                </a:lnTo>
                <a:lnTo>
                  <a:pt x="453" y="396"/>
                </a:lnTo>
                <a:lnTo>
                  <a:pt x="469" y="382"/>
                </a:lnTo>
                <a:lnTo>
                  <a:pt x="502" y="354"/>
                </a:lnTo>
                <a:lnTo>
                  <a:pt x="518" y="341"/>
                </a:lnTo>
                <a:lnTo>
                  <a:pt x="535" y="328"/>
                </a:lnTo>
                <a:lnTo>
                  <a:pt x="553" y="315"/>
                </a:lnTo>
                <a:lnTo>
                  <a:pt x="571" y="302"/>
                </a:lnTo>
                <a:lnTo>
                  <a:pt x="606" y="278"/>
                </a:lnTo>
                <a:lnTo>
                  <a:pt x="642" y="254"/>
                </a:lnTo>
                <a:lnTo>
                  <a:pt x="679" y="232"/>
                </a:lnTo>
                <a:lnTo>
                  <a:pt x="717" y="211"/>
                </a:lnTo>
                <a:lnTo>
                  <a:pt x="755" y="191"/>
                </a:lnTo>
                <a:lnTo>
                  <a:pt x="693" y="0"/>
                </a:lnTo>
                <a:lnTo>
                  <a:pt x="1005" y="240"/>
                </a:lnTo>
                <a:lnTo>
                  <a:pt x="893" y="617"/>
                </a:lnTo>
                <a:lnTo>
                  <a:pt x="843" y="463"/>
                </a:lnTo>
                <a:lnTo>
                  <a:pt x="829" y="471"/>
                </a:lnTo>
                <a:lnTo>
                  <a:pt x="815" y="479"/>
                </a:lnTo>
                <a:lnTo>
                  <a:pt x="788" y="496"/>
                </a:lnTo>
                <a:lnTo>
                  <a:pt x="760" y="514"/>
                </a:lnTo>
                <a:lnTo>
                  <a:pt x="734" y="532"/>
                </a:lnTo>
                <a:lnTo>
                  <a:pt x="708" y="552"/>
                </a:lnTo>
                <a:lnTo>
                  <a:pt x="683" y="572"/>
                </a:lnTo>
                <a:lnTo>
                  <a:pt x="658" y="592"/>
                </a:lnTo>
                <a:lnTo>
                  <a:pt x="634" y="614"/>
                </a:lnTo>
                <a:lnTo>
                  <a:pt x="610" y="636"/>
                </a:lnTo>
                <a:lnTo>
                  <a:pt x="587" y="659"/>
                </a:lnTo>
                <a:lnTo>
                  <a:pt x="565" y="682"/>
                </a:lnTo>
                <a:lnTo>
                  <a:pt x="544" y="706"/>
                </a:lnTo>
                <a:lnTo>
                  <a:pt x="532" y="718"/>
                </a:lnTo>
                <a:lnTo>
                  <a:pt x="522" y="731"/>
                </a:lnTo>
                <a:lnTo>
                  <a:pt x="502" y="757"/>
                </a:lnTo>
                <a:lnTo>
                  <a:pt x="482" y="783"/>
                </a:lnTo>
                <a:lnTo>
                  <a:pt x="464" y="810"/>
                </a:lnTo>
                <a:lnTo>
                  <a:pt x="446" y="837"/>
                </a:lnTo>
                <a:lnTo>
                  <a:pt x="429" y="864"/>
                </a:lnTo>
                <a:lnTo>
                  <a:pt x="413" y="892"/>
                </a:lnTo>
                <a:lnTo>
                  <a:pt x="398" y="921"/>
                </a:lnTo>
                <a:lnTo>
                  <a:pt x="383" y="950"/>
                </a:lnTo>
                <a:lnTo>
                  <a:pt x="369" y="980"/>
                </a:lnTo>
                <a:lnTo>
                  <a:pt x="356" y="1010"/>
                </a:lnTo>
                <a:lnTo>
                  <a:pt x="350" y="1025"/>
                </a:lnTo>
                <a:lnTo>
                  <a:pt x="344" y="1041"/>
                </a:lnTo>
                <a:lnTo>
                  <a:pt x="333" y="1072"/>
                </a:lnTo>
                <a:lnTo>
                  <a:pt x="323" y="1103"/>
                </a:lnTo>
                <a:lnTo>
                  <a:pt x="314" y="1135"/>
                </a:lnTo>
                <a:lnTo>
                  <a:pt x="306" y="1167"/>
                </a:lnTo>
                <a:lnTo>
                  <a:pt x="298" y="1200"/>
                </a:lnTo>
                <a:lnTo>
                  <a:pt x="295" y="1216"/>
                </a:lnTo>
                <a:lnTo>
                  <a:pt x="292" y="1233"/>
                </a:lnTo>
                <a:lnTo>
                  <a:pt x="287" y="1266"/>
                </a:lnTo>
                <a:lnTo>
                  <a:pt x="282" y="1300"/>
                </a:lnTo>
                <a:lnTo>
                  <a:pt x="132" y="1196"/>
                </a:lnTo>
                <a:lnTo>
                  <a:pt x="0" y="1287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30D9D867-7B6A-4555-806C-FE06964339E6}"/>
              </a:ext>
            </a:extLst>
          </p:cNvPr>
          <p:cNvSpPr>
            <a:spLocks/>
          </p:cNvSpPr>
          <p:nvPr/>
        </p:nvSpPr>
        <p:spPr bwMode="gray">
          <a:xfrm>
            <a:off x="4357688" y="1345406"/>
            <a:ext cx="1531144" cy="696516"/>
          </a:xfrm>
          <a:custGeom>
            <a:avLst/>
            <a:gdLst>
              <a:gd name="T0" fmla="*/ 71958101 w 1444"/>
              <a:gd name="T1" fmla="*/ 45700281 h 673"/>
              <a:gd name="T2" fmla="*/ 179894546 w 1444"/>
              <a:gd name="T3" fmla="*/ 28563021 h 673"/>
              <a:gd name="T4" fmla="*/ 251852647 w 1444"/>
              <a:gd name="T5" fmla="*/ 19041554 h 673"/>
              <a:gd name="T6" fmla="*/ 361788203 w 1444"/>
              <a:gd name="T7" fmla="*/ 7617173 h 673"/>
              <a:gd name="T8" fmla="*/ 511698910 w 1444"/>
              <a:gd name="T9" fmla="*/ 0 h 673"/>
              <a:gd name="T10" fmla="*/ 657614223 w 1444"/>
              <a:gd name="T11" fmla="*/ 0 h 673"/>
              <a:gd name="T12" fmla="*/ 729570911 w 1444"/>
              <a:gd name="T13" fmla="*/ 1904293 h 673"/>
              <a:gd name="T14" fmla="*/ 801529012 w 1444"/>
              <a:gd name="T15" fmla="*/ 7617173 h 673"/>
              <a:gd name="T16" fmla="*/ 941446992 w 1444"/>
              <a:gd name="T17" fmla="*/ 20945847 h 673"/>
              <a:gd name="T18" fmla="*/ 1079365861 w 1444"/>
              <a:gd name="T19" fmla="*/ 41891694 h 673"/>
              <a:gd name="T20" fmla="*/ 1181306386 w 1444"/>
              <a:gd name="T21" fmla="*/ 60934628 h 673"/>
              <a:gd name="T22" fmla="*/ 1283246911 w 1444"/>
              <a:gd name="T23" fmla="*/ 83784769 h 673"/>
              <a:gd name="T24" fmla="*/ 1415168447 w 1444"/>
              <a:gd name="T25" fmla="*/ 119963583 h 673"/>
              <a:gd name="T26" fmla="*/ 1545092286 w 1444"/>
              <a:gd name="T27" fmla="*/ 161855277 h 673"/>
              <a:gd name="T28" fmla="*/ 1671019316 w 1444"/>
              <a:gd name="T29" fmla="*/ 209461232 h 673"/>
              <a:gd name="T30" fmla="*/ 1792946710 w 1444"/>
              <a:gd name="T31" fmla="*/ 264681600 h 673"/>
              <a:gd name="T32" fmla="*/ 1914875519 w 1444"/>
              <a:gd name="T33" fmla="*/ 323711934 h 673"/>
              <a:gd name="T34" fmla="*/ 2032806105 w 1444"/>
              <a:gd name="T35" fmla="*/ 388453769 h 673"/>
              <a:gd name="T36" fmla="*/ 2116757458 w 1444"/>
              <a:gd name="T37" fmla="*/ 439866931 h 673"/>
              <a:gd name="T38" fmla="*/ 2147483646 w 1444"/>
              <a:gd name="T39" fmla="*/ 495088679 h 673"/>
              <a:gd name="T40" fmla="*/ 2147483646 w 1444"/>
              <a:gd name="T41" fmla="*/ 571256274 h 673"/>
              <a:gd name="T42" fmla="*/ 2147483646 w 1444"/>
              <a:gd name="T43" fmla="*/ 653135369 h 673"/>
              <a:gd name="T44" fmla="*/ 2147483646 w 1444"/>
              <a:gd name="T45" fmla="*/ 696932737 h 673"/>
              <a:gd name="T46" fmla="*/ 2147483646 w 1444"/>
              <a:gd name="T47" fmla="*/ 784524712 h 673"/>
              <a:gd name="T48" fmla="*/ 2147483646 w 1444"/>
              <a:gd name="T49" fmla="*/ 1262476130 h 673"/>
              <a:gd name="T50" fmla="*/ 2092770953 w 1444"/>
              <a:gd name="T51" fmla="*/ 1104428060 h 673"/>
              <a:gd name="T52" fmla="*/ 2016816044 w 1444"/>
              <a:gd name="T53" fmla="*/ 1041590518 h 673"/>
              <a:gd name="T54" fmla="*/ 1978837176 w 1444"/>
              <a:gd name="T55" fmla="*/ 1009218911 h 673"/>
              <a:gd name="T56" fmla="*/ 1938862024 w 1444"/>
              <a:gd name="T57" fmla="*/ 978751597 h 673"/>
              <a:gd name="T58" fmla="*/ 1854910670 w 1444"/>
              <a:gd name="T59" fmla="*/ 921626935 h 673"/>
              <a:gd name="T60" fmla="*/ 1770959317 w 1444"/>
              <a:gd name="T61" fmla="*/ 868309481 h 673"/>
              <a:gd name="T62" fmla="*/ 1685010266 w 1444"/>
              <a:gd name="T63" fmla="*/ 816896320 h 673"/>
              <a:gd name="T64" fmla="*/ 1595062993 w 1444"/>
              <a:gd name="T65" fmla="*/ 771196038 h 673"/>
              <a:gd name="T66" fmla="*/ 1503116609 w 1444"/>
              <a:gd name="T67" fmla="*/ 727398671 h 673"/>
              <a:gd name="T68" fmla="*/ 1409172528 w 1444"/>
              <a:gd name="T69" fmla="*/ 689315563 h 673"/>
              <a:gd name="T70" fmla="*/ 1313229336 w 1444"/>
              <a:gd name="T71" fmla="*/ 653135369 h 673"/>
              <a:gd name="T72" fmla="*/ 1213287921 w 1444"/>
              <a:gd name="T73" fmla="*/ 622669435 h 673"/>
              <a:gd name="T74" fmla="*/ 1113346507 w 1444"/>
              <a:gd name="T75" fmla="*/ 597915001 h 673"/>
              <a:gd name="T76" fmla="*/ 1011405982 w 1444"/>
              <a:gd name="T77" fmla="*/ 575064860 h 673"/>
              <a:gd name="T78" fmla="*/ 907467759 w 1444"/>
              <a:gd name="T79" fmla="*/ 557926220 h 673"/>
              <a:gd name="T80" fmla="*/ 801529012 w 1444"/>
              <a:gd name="T81" fmla="*/ 546501840 h 673"/>
              <a:gd name="T82" fmla="*/ 695591678 w 1444"/>
              <a:gd name="T83" fmla="*/ 538884666 h 673"/>
              <a:gd name="T84" fmla="*/ 585656122 w 1444"/>
              <a:gd name="T85" fmla="*/ 536980373 h 673"/>
              <a:gd name="T86" fmla="*/ 475720567 w 1444"/>
              <a:gd name="T87" fmla="*/ 538884666 h 673"/>
              <a:gd name="T88" fmla="*/ 365785011 w 1444"/>
              <a:gd name="T89" fmla="*/ 546501840 h 673"/>
              <a:gd name="T90" fmla="*/ 257848566 w 1444"/>
              <a:gd name="T91" fmla="*/ 559830513 h 673"/>
              <a:gd name="T92" fmla="*/ 151911232 w 1444"/>
              <a:gd name="T93" fmla="*/ 576969154 h 673"/>
              <a:gd name="T94" fmla="*/ 0 w 1444"/>
              <a:gd name="T95" fmla="*/ 59030335 h 6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44" h="673">
                <a:moveTo>
                  <a:pt x="0" y="31"/>
                </a:moveTo>
                <a:lnTo>
                  <a:pt x="36" y="24"/>
                </a:lnTo>
                <a:lnTo>
                  <a:pt x="72" y="17"/>
                </a:lnTo>
                <a:lnTo>
                  <a:pt x="90" y="15"/>
                </a:lnTo>
                <a:lnTo>
                  <a:pt x="108" y="12"/>
                </a:lnTo>
                <a:lnTo>
                  <a:pt x="126" y="10"/>
                </a:lnTo>
                <a:lnTo>
                  <a:pt x="144" y="8"/>
                </a:lnTo>
                <a:lnTo>
                  <a:pt x="181" y="4"/>
                </a:lnTo>
                <a:lnTo>
                  <a:pt x="218" y="2"/>
                </a:lnTo>
                <a:lnTo>
                  <a:pt x="256" y="0"/>
                </a:lnTo>
                <a:lnTo>
                  <a:pt x="293" y="0"/>
                </a:lnTo>
                <a:lnTo>
                  <a:pt x="329" y="0"/>
                </a:lnTo>
                <a:lnTo>
                  <a:pt x="347" y="1"/>
                </a:lnTo>
                <a:lnTo>
                  <a:pt x="365" y="1"/>
                </a:lnTo>
                <a:lnTo>
                  <a:pt x="383" y="2"/>
                </a:lnTo>
                <a:lnTo>
                  <a:pt x="401" y="4"/>
                </a:lnTo>
                <a:lnTo>
                  <a:pt x="436" y="7"/>
                </a:lnTo>
                <a:lnTo>
                  <a:pt x="471" y="11"/>
                </a:lnTo>
                <a:lnTo>
                  <a:pt x="506" y="16"/>
                </a:lnTo>
                <a:lnTo>
                  <a:pt x="540" y="22"/>
                </a:lnTo>
                <a:lnTo>
                  <a:pt x="574" y="28"/>
                </a:lnTo>
                <a:lnTo>
                  <a:pt x="591" y="32"/>
                </a:lnTo>
                <a:lnTo>
                  <a:pt x="608" y="36"/>
                </a:lnTo>
                <a:lnTo>
                  <a:pt x="642" y="44"/>
                </a:lnTo>
                <a:lnTo>
                  <a:pt x="675" y="53"/>
                </a:lnTo>
                <a:lnTo>
                  <a:pt x="708" y="63"/>
                </a:lnTo>
                <a:lnTo>
                  <a:pt x="740" y="74"/>
                </a:lnTo>
                <a:lnTo>
                  <a:pt x="773" y="85"/>
                </a:lnTo>
                <a:lnTo>
                  <a:pt x="804" y="97"/>
                </a:lnTo>
                <a:lnTo>
                  <a:pt x="836" y="110"/>
                </a:lnTo>
                <a:lnTo>
                  <a:pt x="867" y="124"/>
                </a:lnTo>
                <a:lnTo>
                  <a:pt x="897" y="139"/>
                </a:lnTo>
                <a:lnTo>
                  <a:pt x="928" y="154"/>
                </a:lnTo>
                <a:lnTo>
                  <a:pt x="958" y="170"/>
                </a:lnTo>
                <a:lnTo>
                  <a:pt x="988" y="186"/>
                </a:lnTo>
                <a:lnTo>
                  <a:pt x="1017" y="204"/>
                </a:lnTo>
                <a:lnTo>
                  <a:pt x="1045" y="222"/>
                </a:lnTo>
                <a:lnTo>
                  <a:pt x="1059" y="231"/>
                </a:lnTo>
                <a:lnTo>
                  <a:pt x="1073" y="240"/>
                </a:lnTo>
                <a:lnTo>
                  <a:pt x="1100" y="260"/>
                </a:lnTo>
                <a:lnTo>
                  <a:pt x="1127" y="280"/>
                </a:lnTo>
                <a:lnTo>
                  <a:pt x="1154" y="300"/>
                </a:lnTo>
                <a:lnTo>
                  <a:pt x="1180" y="321"/>
                </a:lnTo>
                <a:lnTo>
                  <a:pt x="1205" y="343"/>
                </a:lnTo>
                <a:lnTo>
                  <a:pt x="1218" y="354"/>
                </a:lnTo>
                <a:lnTo>
                  <a:pt x="1230" y="366"/>
                </a:lnTo>
                <a:lnTo>
                  <a:pt x="1254" y="389"/>
                </a:lnTo>
                <a:lnTo>
                  <a:pt x="1278" y="412"/>
                </a:lnTo>
                <a:lnTo>
                  <a:pt x="1444" y="292"/>
                </a:lnTo>
                <a:lnTo>
                  <a:pt x="1311" y="663"/>
                </a:lnTo>
                <a:lnTo>
                  <a:pt x="918" y="673"/>
                </a:lnTo>
                <a:lnTo>
                  <a:pt x="1047" y="580"/>
                </a:lnTo>
                <a:lnTo>
                  <a:pt x="1028" y="563"/>
                </a:lnTo>
                <a:lnTo>
                  <a:pt x="1009" y="547"/>
                </a:lnTo>
                <a:lnTo>
                  <a:pt x="999" y="538"/>
                </a:lnTo>
                <a:lnTo>
                  <a:pt x="990" y="530"/>
                </a:lnTo>
                <a:lnTo>
                  <a:pt x="980" y="522"/>
                </a:lnTo>
                <a:lnTo>
                  <a:pt x="970" y="514"/>
                </a:lnTo>
                <a:lnTo>
                  <a:pt x="949" y="499"/>
                </a:lnTo>
                <a:lnTo>
                  <a:pt x="928" y="484"/>
                </a:lnTo>
                <a:lnTo>
                  <a:pt x="907" y="470"/>
                </a:lnTo>
                <a:lnTo>
                  <a:pt x="886" y="456"/>
                </a:lnTo>
                <a:lnTo>
                  <a:pt x="865" y="442"/>
                </a:lnTo>
                <a:lnTo>
                  <a:pt x="843" y="429"/>
                </a:lnTo>
                <a:lnTo>
                  <a:pt x="821" y="417"/>
                </a:lnTo>
                <a:lnTo>
                  <a:pt x="798" y="405"/>
                </a:lnTo>
                <a:lnTo>
                  <a:pt x="775" y="393"/>
                </a:lnTo>
                <a:lnTo>
                  <a:pt x="752" y="382"/>
                </a:lnTo>
                <a:lnTo>
                  <a:pt x="729" y="372"/>
                </a:lnTo>
                <a:lnTo>
                  <a:pt x="705" y="362"/>
                </a:lnTo>
                <a:lnTo>
                  <a:pt x="681" y="352"/>
                </a:lnTo>
                <a:lnTo>
                  <a:pt x="657" y="343"/>
                </a:lnTo>
                <a:lnTo>
                  <a:pt x="632" y="335"/>
                </a:lnTo>
                <a:lnTo>
                  <a:pt x="607" y="327"/>
                </a:lnTo>
                <a:lnTo>
                  <a:pt x="582" y="320"/>
                </a:lnTo>
                <a:lnTo>
                  <a:pt x="557" y="314"/>
                </a:lnTo>
                <a:lnTo>
                  <a:pt x="532" y="308"/>
                </a:lnTo>
                <a:lnTo>
                  <a:pt x="506" y="302"/>
                </a:lnTo>
                <a:lnTo>
                  <a:pt x="480" y="298"/>
                </a:lnTo>
                <a:lnTo>
                  <a:pt x="454" y="293"/>
                </a:lnTo>
                <a:lnTo>
                  <a:pt x="428" y="290"/>
                </a:lnTo>
                <a:lnTo>
                  <a:pt x="401" y="287"/>
                </a:lnTo>
                <a:lnTo>
                  <a:pt x="374" y="285"/>
                </a:lnTo>
                <a:lnTo>
                  <a:pt x="348" y="283"/>
                </a:lnTo>
                <a:lnTo>
                  <a:pt x="320" y="282"/>
                </a:lnTo>
                <a:lnTo>
                  <a:pt x="293" y="282"/>
                </a:lnTo>
                <a:lnTo>
                  <a:pt x="265" y="282"/>
                </a:lnTo>
                <a:lnTo>
                  <a:pt x="238" y="283"/>
                </a:lnTo>
                <a:lnTo>
                  <a:pt x="210" y="285"/>
                </a:lnTo>
                <a:lnTo>
                  <a:pt x="183" y="287"/>
                </a:lnTo>
                <a:lnTo>
                  <a:pt x="156" y="290"/>
                </a:lnTo>
                <a:lnTo>
                  <a:pt x="129" y="294"/>
                </a:lnTo>
                <a:lnTo>
                  <a:pt x="102" y="298"/>
                </a:lnTo>
                <a:lnTo>
                  <a:pt x="76" y="303"/>
                </a:lnTo>
                <a:lnTo>
                  <a:pt x="127" y="128"/>
                </a:lnTo>
                <a:lnTo>
                  <a:pt x="0" y="31"/>
                </a:lnTo>
                <a:close/>
              </a:path>
            </a:pathLst>
          </a:custGeom>
          <a:solidFill>
            <a:srgbClr val="EB8264"/>
          </a:solidFill>
          <a:ln>
            <a:noFill/>
          </a:ln>
          <a:effectLst/>
        </p:spPr>
        <p:txBody>
          <a:bodyPr/>
          <a:lstStyle/>
          <a:p>
            <a:endParaRPr lang="de-DE" sz="1013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8B7756E-2942-4E9E-8ABE-262EF3F9BC93}"/>
              </a:ext>
            </a:extLst>
          </p:cNvPr>
          <p:cNvSpPr>
            <a:spLocks/>
          </p:cNvSpPr>
          <p:nvPr/>
        </p:nvSpPr>
        <p:spPr bwMode="gray">
          <a:xfrm>
            <a:off x="5581650" y="2053829"/>
            <a:ext cx="557213" cy="1501378"/>
          </a:xfrm>
          <a:custGeom>
            <a:avLst/>
            <a:gdLst>
              <a:gd name="T0" fmla="*/ 684899425 w 525"/>
              <a:gd name="T1" fmla="*/ 38068014 h 1451"/>
              <a:gd name="T2" fmla="*/ 726954640 w 525"/>
              <a:gd name="T3" fmla="*/ 112298779 h 1451"/>
              <a:gd name="T4" fmla="*/ 767007429 w 525"/>
              <a:gd name="T5" fmla="*/ 188433427 h 1451"/>
              <a:gd name="T6" fmla="*/ 803053947 w 525"/>
              <a:gd name="T7" fmla="*/ 264568076 h 1451"/>
              <a:gd name="T8" fmla="*/ 839101881 w 525"/>
              <a:gd name="T9" fmla="*/ 342606608 h 1451"/>
              <a:gd name="T10" fmla="*/ 885161951 w 525"/>
              <a:gd name="T11" fmla="*/ 462518162 h 1451"/>
              <a:gd name="T12" fmla="*/ 913198761 w 525"/>
              <a:gd name="T13" fmla="*/ 544363081 h 1451"/>
              <a:gd name="T14" fmla="*/ 939233145 w 525"/>
              <a:gd name="T15" fmla="*/ 628111884 h 1451"/>
              <a:gd name="T16" fmla="*/ 961262673 w 525"/>
              <a:gd name="T17" fmla="*/ 711859308 h 1451"/>
              <a:gd name="T18" fmla="*/ 999311619 w 525"/>
              <a:gd name="T19" fmla="*/ 881259418 h 1451"/>
              <a:gd name="T20" fmla="*/ 1013330025 w 525"/>
              <a:gd name="T21" fmla="*/ 968814608 h 1451"/>
              <a:gd name="T22" fmla="*/ 1023343575 w 525"/>
              <a:gd name="T23" fmla="*/ 1056368419 h 1451"/>
              <a:gd name="T24" fmla="*/ 1031354699 w 525"/>
              <a:gd name="T25" fmla="*/ 1143923610 h 1451"/>
              <a:gd name="T26" fmla="*/ 1035359553 w 525"/>
              <a:gd name="T27" fmla="*/ 1233382684 h 1451"/>
              <a:gd name="T28" fmla="*/ 1037361981 w 525"/>
              <a:gd name="T29" fmla="*/ 1406587802 h 1451"/>
              <a:gd name="T30" fmla="*/ 1033357126 w 525"/>
              <a:gd name="T31" fmla="*/ 1486530217 h 1451"/>
              <a:gd name="T32" fmla="*/ 1025346003 w 525"/>
              <a:gd name="T33" fmla="*/ 1568375137 h 1451"/>
              <a:gd name="T34" fmla="*/ 1011327597 w 525"/>
              <a:gd name="T35" fmla="*/ 1686382807 h 1451"/>
              <a:gd name="T36" fmla="*/ 999311619 w 525"/>
              <a:gd name="T37" fmla="*/ 1766325223 h 1451"/>
              <a:gd name="T38" fmla="*/ 983290787 w 525"/>
              <a:gd name="T39" fmla="*/ 1842459871 h 1451"/>
              <a:gd name="T40" fmla="*/ 957256404 w 525"/>
              <a:gd name="T41" fmla="*/ 1958565038 h 1451"/>
              <a:gd name="T42" fmla="*/ 925214739 w 525"/>
              <a:gd name="T43" fmla="*/ 2070863816 h 1451"/>
              <a:gd name="T44" fmla="*/ 899180356 w 525"/>
              <a:gd name="T45" fmla="*/ 2146998465 h 1451"/>
              <a:gd name="T46" fmla="*/ 873145973 w 525"/>
              <a:gd name="T47" fmla="*/ 2147483646 h 1451"/>
              <a:gd name="T48" fmla="*/ 845109163 w 525"/>
              <a:gd name="T49" fmla="*/ 2147483646 h 1451"/>
              <a:gd name="T50" fmla="*/ 797046666 w 525"/>
              <a:gd name="T51" fmla="*/ 2147483646 h 1451"/>
              <a:gd name="T52" fmla="*/ 726954640 w 525"/>
              <a:gd name="T53" fmla="*/ 2147483646 h 1451"/>
              <a:gd name="T54" fmla="*/ 262344843 w 525"/>
              <a:gd name="T55" fmla="*/ 2147483646 h 1451"/>
              <a:gd name="T56" fmla="*/ 262344843 w 525"/>
              <a:gd name="T57" fmla="*/ 2147483646 h 1451"/>
              <a:gd name="T58" fmla="*/ 310407340 w 525"/>
              <a:gd name="T59" fmla="*/ 2114640722 h 1451"/>
              <a:gd name="T60" fmla="*/ 352462556 w 525"/>
              <a:gd name="T61" fmla="*/ 2008052214 h 1451"/>
              <a:gd name="T62" fmla="*/ 380499366 w 525"/>
              <a:gd name="T63" fmla="*/ 1926207295 h 1451"/>
              <a:gd name="T64" fmla="*/ 404531322 w 525"/>
              <a:gd name="T65" fmla="*/ 1844362375 h 1451"/>
              <a:gd name="T66" fmla="*/ 430565705 w 525"/>
              <a:gd name="T67" fmla="*/ 1732063596 h 1451"/>
              <a:gd name="T68" fmla="*/ 450591392 w 525"/>
              <a:gd name="T69" fmla="*/ 1617862313 h 1451"/>
              <a:gd name="T70" fmla="*/ 458602515 w 525"/>
              <a:gd name="T71" fmla="*/ 1560760982 h 1451"/>
              <a:gd name="T72" fmla="*/ 468614651 w 525"/>
              <a:gd name="T73" fmla="*/ 1442751932 h 1451"/>
              <a:gd name="T74" fmla="*/ 472620921 w 525"/>
              <a:gd name="T75" fmla="*/ 1324744262 h 1451"/>
              <a:gd name="T76" fmla="*/ 468614651 w 525"/>
              <a:gd name="T77" fmla="*/ 1185798011 h 1451"/>
              <a:gd name="T78" fmla="*/ 454596246 w 525"/>
              <a:gd name="T79" fmla="*/ 1048755644 h 1451"/>
              <a:gd name="T80" fmla="*/ 430565705 w 525"/>
              <a:gd name="T81" fmla="*/ 915519665 h 1451"/>
              <a:gd name="T82" fmla="*/ 398522625 w 525"/>
              <a:gd name="T83" fmla="*/ 784187568 h 1451"/>
              <a:gd name="T84" fmla="*/ 368483388 w 525"/>
              <a:gd name="T85" fmla="*/ 689019603 h 1451"/>
              <a:gd name="T86" fmla="*/ 346455274 w 525"/>
              <a:gd name="T87" fmla="*/ 626208001 h 1451"/>
              <a:gd name="T88" fmla="*/ 310407340 w 525"/>
              <a:gd name="T89" fmla="*/ 532942539 h 1451"/>
              <a:gd name="T90" fmla="*/ 282370530 w 525"/>
              <a:gd name="T91" fmla="*/ 472034820 h 1451"/>
              <a:gd name="T92" fmla="*/ 222292055 w 525"/>
              <a:gd name="T93" fmla="*/ 354025770 h 1451"/>
              <a:gd name="T94" fmla="*/ 190250391 w 525"/>
              <a:gd name="T95" fmla="*/ 296925819 h 1451"/>
              <a:gd name="T96" fmla="*/ 662869896 w 525"/>
              <a:gd name="T97" fmla="*/ 0 h 14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5" h="1451">
                <a:moveTo>
                  <a:pt x="331" y="0"/>
                </a:moveTo>
                <a:lnTo>
                  <a:pt x="342" y="20"/>
                </a:lnTo>
                <a:lnTo>
                  <a:pt x="352" y="39"/>
                </a:lnTo>
                <a:lnTo>
                  <a:pt x="363" y="59"/>
                </a:lnTo>
                <a:lnTo>
                  <a:pt x="373" y="79"/>
                </a:lnTo>
                <a:lnTo>
                  <a:pt x="383" y="99"/>
                </a:lnTo>
                <a:lnTo>
                  <a:pt x="392" y="119"/>
                </a:lnTo>
                <a:lnTo>
                  <a:pt x="401" y="139"/>
                </a:lnTo>
                <a:lnTo>
                  <a:pt x="410" y="160"/>
                </a:lnTo>
                <a:lnTo>
                  <a:pt x="419" y="180"/>
                </a:lnTo>
                <a:lnTo>
                  <a:pt x="427" y="201"/>
                </a:lnTo>
                <a:lnTo>
                  <a:pt x="442" y="243"/>
                </a:lnTo>
                <a:lnTo>
                  <a:pt x="450" y="265"/>
                </a:lnTo>
                <a:lnTo>
                  <a:pt x="456" y="286"/>
                </a:lnTo>
                <a:lnTo>
                  <a:pt x="463" y="308"/>
                </a:lnTo>
                <a:lnTo>
                  <a:pt x="469" y="330"/>
                </a:lnTo>
                <a:lnTo>
                  <a:pt x="475" y="352"/>
                </a:lnTo>
                <a:lnTo>
                  <a:pt x="480" y="374"/>
                </a:lnTo>
                <a:lnTo>
                  <a:pt x="490" y="418"/>
                </a:lnTo>
                <a:lnTo>
                  <a:pt x="499" y="463"/>
                </a:lnTo>
                <a:lnTo>
                  <a:pt x="502" y="486"/>
                </a:lnTo>
                <a:lnTo>
                  <a:pt x="506" y="509"/>
                </a:lnTo>
                <a:lnTo>
                  <a:pt x="509" y="532"/>
                </a:lnTo>
                <a:lnTo>
                  <a:pt x="511" y="555"/>
                </a:lnTo>
                <a:lnTo>
                  <a:pt x="513" y="578"/>
                </a:lnTo>
                <a:lnTo>
                  <a:pt x="515" y="601"/>
                </a:lnTo>
                <a:lnTo>
                  <a:pt x="517" y="625"/>
                </a:lnTo>
                <a:lnTo>
                  <a:pt x="517" y="648"/>
                </a:lnTo>
                <a:lnTo>
                  <a:pt x="518" y="696"/>
                </a:lnTo>
                <a:lnTo>
                  <a:pt x="518" y="739"/>
                </a:lnTo>
                <a:lnTo>
                  <a:pt x="517" y="760"/>
                </a:lnTo>
                <a:lnTo>
                  <a:pt x="516" y="781"/>
                </a:lnTo>
                <a:lnTo>
                  <a:pt x="514" y="802"/>
                </a:lnTo>
                <a:lnTo>
                  <a:pt x="512" y="824"/>
                </a:lnTo>
                <a:lnTo>
                  <a:pt x="508" y="865"/>
                </a:lnTo>
                <a:lnTo>
                  <a:pt x="505" y="886"/>
                </a:lnTo>
                <a:lnTo>
                  <a:pt x="502" y="907"/>
                </a:lnTo>
                <a:lnTo>
                  <a:pt x="499" y="928"/>
                </a:lnTo>
                <a:lnTo>
                  <a:pt x="495" y="948"/>
                </a:lnTo>
                <a:lnTo>
                  <a:pt x="491" y="968"/>
                </a:lnTo>
                <a:lnTo>
                  <a:pt x="487" y="989"/>
                </a:lnTo>
                <a:lnTo>
                  <a:pt x="478" y="1029"/>
                </a:lnTo>
                <a:lnTo>
                  <a:pt x="467" y="1069"/>
                </a:lnTo>
                <a:lnTo>
                  <a:pt x="462" y="1088"/>
                </a:lnTo>
                <a:lnTo>
                  <a:pt x="456" y="1108"/>
                </a:lnTo>
                <a:lnTo>
                  <a:pt x="449" y="1128"/>
                </a:lnTo>
                <a:lnTo>
                  <a:pt x="443" y="1147"/>
                </a:lnTo>
                <a:lnTo>
                  <a:pt x="436" y="1166"/>
                </a:lnTo>
                <a:lnTo>
                  <a:pt x="429" y="1185"/>
                </a:lnTo>
                <a:lnTo>
                  <a:pt x="422" y="1204"/>
                </a:lnTo>
                <a:lnTo>
                  <a:pt x="414" y="1223"/>
                </a:lnTo>
                <a:lnTo>
                  <a:pt x="398" y="1260"/>
                </a:lnTo>
                <a:lnTo>
                  <a:pt x="381" y="1297"/>
                </a:lnTo>
                <a:lnTo>
                  <a:pt x="363" y="1333"/>
                </a:lnTo>
                <a:lnTo>
                  <a:pt x="525" y="1451"/>
                </a:lnTo>
                <a:lnTo>
                  <a:pt x="131" y="1440"/>
                </a:lnTo>
                <a:lnTo>
                  <a:pt x="0" y="1070"/>
                </a:lnTo>
                <a:lnTo>
                  <a:pt x="131" y="1165"/>
                </a:lnTo>
                <a:lnTo>
                  <a:pt x="143" y="1138"/>
                </a:lnTo>
                <a:lnTo>
                  <a:pt x="155" y="1111"/>
                </a:lnTo>
                <a:lnTo>
                  <a:pt x="166" y="1083"/>
                </a:lnTo>
                <a:lnTo>
                  <a:pt x="176" y="1055"/>
                </a:lnTo>
                <a:lnTo>
                  <a:pt x="185" y="1027"/>
                </a:lnTo>
                <a:lnTo>
                  <a:pt x="190" y="1012"/>
                </a:lnTo>
                <a:lnTo>
                  <a:pt x="194" y="998"/>
                </a:lnTo>
                <a:lnTo>
                  <a:pt x="202" y="969"/>
                </a:lnTo>
                <a:lnTo>
                  <a:pt x="209" y="940"/>
                </a:lnTo>
                <a:lnTo>
                  <a:pt x="215" y="910"/>
                </a:lnTo>
                <a:lnTo>
                  <a:pt x="221" y="880"/>
                </a:lnTo>
                <a:lnTo>
                  <a:pt x="225" y="850"/>
                </a:lnTo>
                <a:lnTo>
                  <a:pt x="227" y="835"/>
                </a:lnTo>
                <a:lnTo>
                  <a:pt x="229" y="820"/>
                </a:lnTo>
                <a:lnTo>
                  <a:pt x="232" y="789"/>
                </a:lnTo>
                <a:lnTo>
                  <a:pt x="234" y="758"/>
                </a:lnTo>
                <a:lnTo>
                  <a:pt x="236" y="727"/>
                </a:lnTo>
                <a:lnTo>
                  <a:pt x="236" y="696"/>
                </a:lnTo>
                <a:lnTo>
                  <a:pt x="236" y="659"/>
                </a:lnTo>
                <a:lnTo>
                  <a:pt x="234" y="623"/>
                </a:lnTo>
                <a:lnTo>
                  <a:pt x="231" y="587"/>
                </a:lnTo>
                <a:lnTo>
                  <a:pt x="227" y="551"/>
                </a:lnTo>
                <a:lnTo>
                  <a:pt x="221" y="516"/>
                </a:lnTo>
                <a:lnTo>
                  <a:pt x="215" y="481"/>
                </a:lnTo>
                <a:lnTo>
                  <a:pt x="208" y="446"/>
                </a:lnTo>
                <a:lnTo>
                  <a:pt x="199" y="412"/>
                </a:lnTo>
                <a:lnTo>
                  <a:pt x="190" y="378"/>
                </a:lnTo>
                <a:lnTo>
                  <a:pt x="184" y="362"/>
                </a:lnTo>
                <a:lnTo>
                  <a:pt x="179" y="345"/>
                </a:lnTo>
                <a:lnTo>
                  <a:pt x="173" y="329"/>
                </a:lnTo>
                <a:lnTo>
                  <a:pt x="167" y="312"/>
                </a:lnTo>
                <a:lnTo>
                  <a:pt x="155" y="280"/>
                </a:lnTo>
                <a:lnTo>
                  <a:pt x="148" y="264"/>
                </a:lnTo>
                <a:lnTo>
                  <a:pt x="141" y="248"/>
                </a:lnTo>
                <a:lnTo>
                  <a:pt x="127" y="217"/>
                </a:lnTo>
                <a:lnTo>
                  <a:pt x="111" y="186"/>
                </a:lnTo>
                <a:lnTo>
                  <a:pt x="103" y="171"/>
                </a:lnTo>
                <a:lnTo>
                  <a:pt x="95" y="156"/>
                </a:lnTo>
                <a:lnTo>
                  <a:pt x="277" y="152"/>
                </a:lnTo>
                <a:lnTo>
                  <a:pt x="331" y="0"/>
                </a:lnTo>
                <a:close/>
              </a:path>
            </a:pathLst>
          </a:custGeom>
          <a:solidFill>
            <a:srgbClr val="FAC3AF"/>
          </a:solidFill>
          <a:ln>
            <a:noFill/>
          </a:ln>
        </p:spPr>
        <p:txBody>
          <a:bodyPr/>
          <a:lstStyle/>
          <a:p>
            <a:endParaRPr lang="de-DE" sz="1013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6602E26C-4551-4A2B-8D2B-7A85DCA141C2}"/>
              </a:ext>
            </a:extLst>
          </p:cNvPr>
          <p:cNvSpPr>
            <a:spLocks/>
          </p:cNvSpPr>
          <p:nvPr/>
        </p:nvSpPr>
        <p:spPr bwMode="gray">
          <a:xfrm>
            <a:off x="4254104" y="3540919"/>
            <a:ext cx="1506140" cy="844154"/>
          </a:xfrm>
          <a:custGeom>
            <a:avLst/>
            <a:gdLst>
              <a:gd name="T0" fmla="*/ 2147483646 w 1421"/>
              <a:gd name="T1" fmla="*/ 388124400 h 816"/>
              <a:gd name="T2" fmla="*/ 2147483646 w 1421"/>
              <a:gd name="T3" fmla="*/ 437590140 h 816"/>
              <a:gd name="T4" fmla="*/ 2147483646 w 1421"/>
              <a:gd name="T5" fmla="*/ 530816687 h 816"/>
              <a:gd name="T6" fmla="*/ 2147483646 w 1421"/>
              <a:gd name="T7" fmla="*/ 618334163 h 816"/>
              <a:gd name="T8" fmla="*/ 2147483646 w 1421"/>
              <a:gd name="T9" fmla="*/ 702047431 h 816"/>
              <a:gd name="T10" fmla="*/ 2147483646 w 1421"/>
              <a:gd name="T11" fmla="*/ 780053007 h 816"/>
              <a:gd name="T12" fmla="*/ 2147483646 w 1421"/>
              <a:gd name="T13" fmla="*/ 852349513 h 816"/>
              <a:gd name="T14" fmla="*/ 2055111589 w 1421"/>
              <a:gd name="T15" fmla="*/ 918939707 h 816"/>
              <a:gd name="T16" fmla="*/ 1925294524 w 1421"/>
              <a:gd name="T17" fmla="*/ 977920105 h 816"/>
              <a:gd name="T18" fmla="*/ 1793479164 w 1421"/>
              <a:gd name="T19" fmla="*/ 1033093536 h 816"/>
              <a:gd name="T20" fmla="*/ 1691622676 w 1421"/>
              <a:gd name="T21" fmla="*/ 1069243169 h 816"/>
              <a:gd name="T22" fmla="*/ 1587769307 w 1421"/>
              <a:gd name="T23" fmla="*/ 1101585834 h 816"/>
              <a:gd name="T24" fmla="*/ 1447965009 w 1421"/>
              <a:gd name="T25" fmla="*/ 1137735466 h 816"/>
              <a:gd name="T26" fmla="*/ 1304166948 w 1421"/>
              <a:gd name="T27" fmla="*/ 1168176028 h 816"/>
              <a:gd name="T28" fmla="*/ 1158372007 w 1421"/>
              <a:gd name="T29" fmla="*/ 1191006794 h 816"/>
              <a:gd name="T30" fmla="*/ 1008583303 w 1421"/>
              <a:gd name="T31" fmla="*/ 1206227764 h 816"/>
              <a:gd name="T32" fmla="*/ 932689097 w 1421"/>
              <a:gd name="T33" fmla="*/ 1211935456 h 816"/>
              <a:gd name="T34" fmla="*/ 856796305 w 1421"/>
              <a:gd name="T35" fmla="*/ 1213837560 h 816"/>
              <a:gd name="T36" fmla="*/ 726977826 w 1421"/>
              <a:gd name="T37" fmla="*/ 1213837560 h 816"/>
              <a:gd name="T38" fmla="*/ 617132400 w 1421"/>
              <a:gd name="T39" fmla="*/ 1210033351 h 816"/>
              <a:gd name="T40" fmla="*/ 455359582 w 1421"/>
              <a:gd name="T41" fmla="*/ 1196714485 h 816"/>
              <a:gd name="T42" fmla="*/ 349509331 w 1421"/>
              <a:gd name="T43" fmla="*/ 1183396998 h 816"/>
              <a:gd name="T44" fmla="*/ 0 w 1421"/>
              <a:gd name="T45" fmla="*/ 833324335 h 816"/>
              <a:gd name="T46" fmla="*/ 525261731 w 1421"/>
              <a:gd name="T47" fmla="*/ 663995695 h 816"/>
              <a:gd name="T48" fmla="*/ 621127575 w 1421"/>
              <a:gd name="T49" fmla="*/ 673508973 h 816"/>
              <a:gd name="T50" fmla="*/ 716992007 w 1421"/>
              <a:gd name="T51" fmla="*/ 677314561 h 816"/>
              <a:gd name="T52" fmla="*/ 840818428 w 1421"/>
              <a:gd name="T53" fmla="*/ 677314561 h 816"/>
              <a:gd name="T54" fmla="*/ 958652793 w 1421"/>
              <a:gd name="T55" fmla="*/ 671606869 h 816"/>
              <a:gd name="T56" fmla="*/ 1076487157 w 1421"/>
              <a:gd name="T57" fmla="*/ 660191486 h 816"/>
              <a:gd name="T58" fmla="*/ 1190327760 w 1421"/>
              <a:gd name="T59" fmla="*/ 641164929 h 816"/>
              <a:gd name="T60" fmla="*/ 1302170067 w 1421"/>
              <a:gd name="T61" fmla="*/ 618334163 h 816"/>
              <a:gd name="T62" fmla="*/ 1412015494 w 1421"/>
              <a:gd name="T63" fmla="*/ 589795705 h 816"/>
              <a:gd name="T64" fmla="*/ 1519864039 w 1421"/>
              <a:gd name="T65" fmla="*/ 555549557 h 816"/>
              <a:gd name="T66" fmla="*/ 1625715703 w 1421"/>
              <a:gd name="T67" fmla="*/ 517497820 h 816"/>
              <a:gd name="T68" fmla="*/ 1729569072 w 1421"/>
              <a:gd name="T69" fmla="*/ 473739772 h 816"/>
              <a:gd name="T70" fmla="*/ 1829428679 w 1421"/>
              <a:gd name="T71" fmla="*/ 424272653 h 816"/>
              <a:gd name="T72" fmla="*/ 1925294524 w 1421"/>
              <a:gd name="T73" fmla="*/ 370999946 h 816"/>
              <a:gd name="T74" fmla="*/ 1973226740 w 1421"/>
              <a:gd name="T75" fmla="*/ 342461489 h 816"/>
              <a:gd name="T76" fmla="*/ 2065097409 w 1421"/>
              <a:gd name="T77" fmla="*/ 283482470 h 816"/>
              <a:gd name="T78" fmla="*/ 2147483646 w 1421"/>
              <a:gd name="T79" fmla="*/ 218795759 h 816"/>
              <a:gd name="T80" fmla="*/ 2147483646 w 1421"/>
              <a:gd name="T81" fmla="*/ 150303462 h 816"/>
              <a:gd name="T82" fmla="*/ 2147483646 w 1421"/>
              <a:gd name="T83" fmla="*/ 76102093 h 816"/>
              <a:gd name="T84" fmla="*/ 2147483646 w 1421"/>
              <a:gd name="T85" fmla="*/ 0 h 816"/>
              <a:gd name="T86" fmla="*/ 2147483646 w 1421"/>
              <a:gd name="T87" fmla="*/ 338657280 h 8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21" h="816">
                <a:moveTo>
                  <a:pt x="1421" y="178"/>
                </a:moveTo>
                <a:lnTo>
                  <a:pt x="1397" y="204"/>
                </a:lnTo>
                <a:lnTo>
                  <a:pt x="1385" y="217"/>
                </a:lnTo>
                <a:lnTo>
                  <a:pt x="1373" y="230"/>
                </a:lnTo>
                <a:lnTo>
                  <a:pt x="1347" y="255"/>
                </a:lnTo>
                <a:lnTo>
                  <a:pt x="1321" y="279"/>
                </a:lnTo>
                <a:lnTo>
                  <a:pt x="1295" y="302"/>
                </a:lnTo>
                <a:lnTo>
                  <a:pt x="1268" y="325"/>
                </a:lnTo>
                <a:lnTo>
                  <a:pt x="1240" y="348"/>
                </a:lnTo>
                <a:lnTo>
                  <a:pt x="1211" y="369"/>
                </a:lnTo>
                <a:lnTo>
                  <a:pt x="1183" y="390"/>
                </a:lnTo>
                <a:lnTo>
                  <a:pt x="1153" y="410"/>
                </a:lnTo>
                <a:lnTo>
                  <a:pt x="1123" y="429"/>
                </a:lnTo>
                <a:lnTo>
                  <a:pt x="1093" y="448"/>
                </a:lnTo>
                <a:lnTo>
                  <a:pt x="1061" y="466"/>
                </a:lnTo>
                <a:lnTo>
                  <a:pt x="1029" y="483"/>
                </a:lnTo>
                <a:lnTo>
                  <a:pt x="997" y="499"/>
                </a:lnTo>
                <a:lnTo>
                  <a:pt x="964" y="514"/>
                </a:lnTo>
                <a:lnTo>
                  <a:pt x="931" y="529"/>
                </a:lnTo>
                <a:lnTo>
                  <a:pt x="898" y="543"/>
                </a:lnTo>
                <a:lnTo>
                  <a:pt x="864" y="555"/>
                </a:lnTo>
                <a:lnTo>
                  <a:pt x="847" y="562"/>
                </a:lnTo>
                <a:lnTo>
                  <a:pt x="830" y="567"/>
                </a:lnTo>
                <a:lnTo>
                  <a:pt x="795" y="579"/>
                </a:lnTo>
                <a:lnTo>
                  <a:pt x="760" y="589"/>
                </a:lnTo>
                <a:lnTo>
                  <a:pt x="725" y="598"/>
                </a:lnTo>
                <a:lnTo>
                  <a:pt x="689" y="606"/>
                </a:lnTo>
                <a:lnTo>
                  <a:pt x="653" y="614"/>
                </a:lnTo>
                <a:lnTo>
                  <a:pt x="616" y="620"/>
                </a:lnTo>
                <a:lnTo>
                  <a:pt x="580" y="626"/>
                </a:lnTo>
                <a:lnTo>
                  <a:pt x="543" y="631"/>
                </a:lnTo>
                <a:lnTo>
                  <a:pt x="505" y="634"/>
                </a:lnTo>
                <a:lnTo>
                  <a:pt x="486" y="636"/>
                </a:lnTo>
                <a:lnTo>
                  <a:pt x="467" y="637"/>
                </a:lnTo>
                <a:lnTo>
                  <a:pt x="448" y="638"/>
                </a:lnTo>
                <a:lnTo>
                  <a:pt x="429" y="638"/>
                </a:lnTo>
                <a:lnTo>
                  <a:pt x="391" y="639"/>
                </a:lnTo>
                <a:lnTo>
                  <a:pt x="364" y="638"/>
                </a:lnTo>
                <a:lnTo>
                  <a:pt x="336" y="638"/>
                </a:lnTo>
                <a:lnTo>
                  <a:pt x="309" y="636"/>
                </a:lnTo>
                <a:lnTo>
                  <a:pt x="282" y="634"/>
                </a:lnTo>
                <a:lnTo>
                  <a:pt x="228" y="629"/>
                </a:lnTo>
                <a:lnTo>
                  <a:pt x="201" y="626"/>
                </a:lnTo>
                <a:lnTo>
                  <a:pt x="175" y="622"/>
                </a:lnTo>
                <a:lnTo>
                  <a:pt x="111" y="816"/>
                </a:lnTo>
                <a:lnTo>
                  <a:pt x="0" y="438"/>
                </a:lnTo>
                <a:lnTo>
                  <a:pt x="312" y="199"/>
                </a:lnTo>
                <a:lnTo>
                  <a:pt x="263" y="349"/>
                </a:lnTo>
                <a:lnTo>
                  <a:pt x="295" y="352"/>
                </a:lnTo>
                <a:lnTo>
                  <a:pt x="311" y="354"/>
                </a:lnTo>
                <a:lnTo>
                  <a:pt x="327" y="355"/>
                </a:lnTo>
                <a:lnTo>
                  <a:pt x="359" y="356"/>
                </a:lnTo>
                <a:lnTo>
                  <a:pt x="391" y="357"/>
                </a:lnTo>
                <a:lnTo>
                  <a:pt x="421" y="356"/>
                </a:lnTo>
                <a:lnTo>
                  <a:pt x="451" y="355"/>
                </a:lnTo>
                <a:lnTo>
                  <a:pt x="480" y="353"/>
                </a:lnTo>
                <a:lnTo>
                  <a:pt x="510" y="350"/>
                </a:lnTo>
                <a:lnTo>
                  <a:pt x="539" y="347"/>
                </a:lnTo>
                <a:lnTo>
                  <a:pt x="567" y="342"/>
                </a:lnTo>
                <a:lnTo>
                  <a:pt x="596" y="337"/>
                </a:lnTo>
                <a:lnTo>
                  <a:pt x="624" y="332"/>
                </a:lnTo>
                <a:lnTo>
                  <a:pt x="652" y="325"/>
                </a:lnTo>
                <a:lnTo>
                  <a:pt x="680" y="318"/>
                </a:lnTo>
                <a:lnTo>
                  <a:pt x="707" y="310"/>
                </a:lnTo>
                <a:lnTo>
                  <a:pt x="735" y="302"/>
                </a:lnTo>
                <a:lnTo>
                  <a:pt x="761" y="292"/>
                </a:lnTo>
                <a:lnTo>
                  <a:pt x="788" y="283"/>
                </a:lnTo>
                <a:lnTo>
                  <a:pt x="814" y="272"/>
                </a:lnTo>
                <a:lnTo>
                  <a:pt x="840" y="261"/>
                </a:lnTo>
                <a:lnTo>
                  <a:pt x="866" y="249"/>
                </a:lnTo>
                <a:lnTo>
                  <a:pt x="891" y="236"/>
                </a:lnTo>
                <a:lnTo>
                  <a:pt x="916" y="223"/>
                </a:lnTo>
                <a:lnTo>
                  <a:pt x="940" y="210"/>
                </a:lnTo>
                <a:lnTo>
                  <a:pt x="964" y="195"/>
                </a:lnTo>
                <a:lnTo>
                  <a:pt x="976" y="188"/>
                </a:lnTo>
                <a:lnTo>
                  <a:pt x="988" y="180"/>
                </a:lnTo>
                <a:lnTo>
                  <a:pt x="1011" y="165"/>
                </a:lnTo>
                <a:lnTo>
                  <a:pt x="1034" y="149"/>
                </a:lnTo>
                <a:lnTo>
                  <a:pt x="1057" y="132"/>
                </a:lnTo>
                <a:lnTo>
                  <a:pt x="1079" y="115"/>
                </a:lnTo>
                <a:lnTo>
                  <a:pt x="1100" y="97"/>
                </a:lnTo>
                <a:lnTo>
                  <a:pt x="1121" y="79"/>
                </a:lnTo>
                <a:lnTo>
                  <a:pt x="1142" y="60"/>
                </a:lnTo>
                <a:lnTo>
                  <a:pt x="1162" y="40"/>
                </a:lnTo>
                <a:lnTo>
                  <a:pt x="1181" y="21"/>
                </a:lnTo>
                <a:lnTo>
                  <a:pt x="1200" y="0"/>
                </a:lnTo>
                <a:lnTo>
                  <a:pt x="1261" y="174"/>
                </a:lnTo>
                <a:lnTo>
                  <a:pt x="1421" y="178"/>
                </a:lnTo>
                <a:close/>
              </a:path>
            </a:pathLst>
          </a:custGeom>
          <a:solidFill>
            <a:srgbClr val="002D55"/>
          </a:solidFill>
          <a:ln>
            <a:noFill/>
          </a:ln>
          <a:effectLst/>
        </p:spPr>
        <p:txBody>
          <a:bodyPr/>
          <a:lstStyle/>
          <a:p>
            <a:endParaRPr lang="de-DE" sz="1013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DD4376B5-F034-457E-81B5-EE4D31451CCC}"/>
              </a:ext>
            </a:extLst>
          </p:cNvPr>
          <p:cNvSpPr>
            <a:spLocks/>
          </p:cNvSpPr>
          <p:nvPr/>
        </p:nvSpPr>
        <p:spPr bwMode="gray">
          <a:xfrm>
            <a:off x="3005138" y="2765822"/>
            <a:ext cx="1179910" cy="1314450"/>
          </a:xfrm>
          <a:custGeom>
            <a:avLst/>
            <a:gdLst>
              <a:gd name="T0" fmla="*/ 1987535338 w 1112"/>
              <a:gd name="T1" fmla="*/ 2147483646 h 1271"/>
              <a:gd name="T2" fmla="*/ 1911476431 w 1112"/>
              <a:gd name="T3" fmla="*/ 2147483646 h 1271"/>
              <a:gd name="T4" fmla="*/ 1795386893 w 1112"/>
              <a:gd name="T5" fmla="*/ 2147483646 h 1271"/>
              <a:gd name="T6" fmla="*/ 1649273321 w 1112"/>
              <a:gd name="T7" fmla="*/ 2147483646 h 1271"/>
              <a:gd name="T8" fmla="*/ 1543191795 w 1112"/>
              <a:gd name="T9" fmla="*/ 2147483646 h 1271"/>
              <a:gd name="T10" fmla="*/ 1437110269 w 1112"/>
              <a:gd name="T11" fmla="*/ 2082037780 h 1271"/>
              <a:gd name="T12" fmla="*/ 1339033454 w 1112"/>
              <a:gd name="T13" fmla="*/ 2005982386 h 1271"/>
              <a:gd name="T14" fmla="*/ 1274984444 w 1112"/>
              <a:gd name="T15" fmla="*/ 1952742507 h 1271"/>
              <a:gd name="T16" fmla="*/ 1182913285 w 1112"/>
              <a:gd name="T17" fmla="*/ 1867179500 h 1271"/>
              <a:gd name="T18" fmla="*/ 1122866631 w 1112"/>
              <a:gd name="T19" fmla="*/ 1810136576 h 1271"/>
              <a:gd name="T20" fmla="*/ 1036801128 w 1112"/>
              <a:gd name="T21" fmla="*/ 1718869000 h 1271"/>
              <a:gd name="T22" fmla="*/ 956738451 w 1112"/>
              <a:gd name="T23" fmla="*/ 1623799758 h 1271"/>
              <a:gd name="T24" fmla="*/ 880679544 w 1112"/>
              <a:gd name="T25" fmla="*/ 1524926091 h 1271"/>
              <a:gd name="T26" fmla="*/ 830640902 w 1112"/>
              <a:gd name="T27" fmla="*/ 1456475409 h 1271"/>
              <a:gd name="T28" fmla="*/ 784606030 w 1112"/>
              <a:gd name="T29" fmla="*/ 1388024727 h 1271"/>
              <a:gd name="T30" fmla="*/ 720557020 w 1112"/>
              <a:gd name="T31" fmla="*/ 1283447871 h 1271"/>
              <a:gd name="T32" fmla="*/ 680524974 w 1112"/>
              <a:gd name="T33" fmla="*/ 1211194144 h 1271"/>
              <a:gd name="T34" fmla="*/ 642496228 w 1112"/>
              <a:gd name="T35" fmla="*/ 1137040273 h 1271"/>
              <a:gd name="T36" fmla="*/ 606467952 w 1112"/>
              <a:gd name="T37" fmla="*/ 1062885023 h 1271"/>
              <a:gd name="T38" fmla="*/ 540417057 w 1112"/>
              <a:gd name="T39" fmla="*/ 908871333 h 1271"/>
              <a:gd name="T40" fmla="*/ 486376059 w 1112"/>
              <a:gd name="T41" fmla="*/ 751054598 h 1271"/>
              <a:gd name="T42" fmla="*/ 452349669 w 1112"/>
              <a:gd name="T43" fmla="*/ 629365417 h 1271"/>
              <a:gd name="T44" fmla="*/ 434335531 w 1112"/>
              <a:gd name="T45" fmla="*/ 547604076 h 1271"/>
              <a:gd name="T46" fmla="*/ 410317152 w 1112"/>
              <a:gd name="T47" fmla="*/ 422111848 h 1271"/>
              <a:gd name="T48" fmla="*/ 0 w 1112"/>
              <a:gd name="T49" fmla="*/ 422111848 h 1271"/>
              <a:gd name="T50" fmla="*/ 654504710 w 1112"/>
              <a:gd name="T51" fmla="*/ 1901523 h 1271"/>
              <a:gd name="T52" fmla="*/ 1305007064 w 1112"/>
              <a:gd name="T53" fmla="*/ 422111848 h 1271"/>
              <a:gd name="T54" fmla="*/ 982758715 w 1112"/>
              <a:gd name="T55" fmla="*/ 422111848 h 1271"/>
              <a:gd name="T56" fmla="*/ 1012782749 w 1112"/>
              <a:gd name="T57" fmla="*/ 545702553 h 1271"/>
              <a:gd name="T58" fmla="*/ 1030795472 w 1112"/>
              <a:gd name="T59" fmla="*/ 606548523 h 1271"/>
              <a:gd name="T60" fmla="*/ 1072827989 w 1112"/>
              <a:gd name="T61" fmla="*/ 724434659 h 1271"/>
              <a:gd name="T62" fmla="*/ 1120866161 w 1112"/>
              <a:gd name="T63" fmla="*/ 840420651 h 1271"/>
              <a:gd name="T64" fmla="*/ 1174907159 w 1112"/>
              <a:gd name="T65" fmla="*/ 952603598 h 1271"/>
              <a:gd name="T66" fmla="*/ 1204929779 w 1112"/>
              <a:gd name="T67" fmla="*/ 1007745000 h 1271"/>
              <a:gd name="T68" fmla="*/ 1270982089 w 1112"/>
              <a:gd name="T69" fmla="*/ 1114223379 h 1271"/>
              <a:gd name="T70" fmla="*/ 1341035339 w 1112"/>
              <a:gd name="T71" fmla="*/ 1214997189 h 1271"/>
              <a:gd name="T72" fmla="*/ 1419096131 w 1112"/>
              <a:gd name="T73" fmla="*/ 1313870856 h 1271"/>
              <a:gd name="T74" fmla="*/ 1459126762 w 1112"/>
              <a:gd name="T75" fmla="*/ 1361406167 h 1271"/>
              <a:gd name="T76" fmla="*/ 1547194151 w 1112"/>
              <a:gd name="T77" fmla="*/ 1452672363 h 1271"/>
              <a:gd name="T78" fmla="*/ 1593230438 w 1112"/>
              <a:gd name="T79" fmla="*/ 1496406008 h 1271"/>
              <a:gd name="T80" fmla="*/ 1639265310 w 1112"/>
              <a:gd name="T81" fmla="*/ 1538236750 h 1271"/>
              <a:gd name="T82" fmla="*/ 1735340239 w 1112"/>
              <a:gd name="T83" fmla="*/ 1619996712 h 1271"/>
              <a:gd name="T84" fmla="*/ 1837419410 w 1112"/>
              <a:gd name="T85" fmla="*/ 1696053485 h 1271"/>
              <a:gd name="T86" fmla="*/ 1943500936 w 1112"/>
              <a:gd name="T87" fmla="*/ 1766404310 h 1271"/>
              <a:gd name="T88" fmla="*/ 2053586233 w 1112"/>
              <a:gd name="T89" fmla="*/ 1829150424 h 1271"/>
              <a:gd name="T90" fmla="*/ 2147483646 w 1112"/>
              <a:gd name="T91" fmla="*/ 1888094871 h 1271"/>
              <a:gd name="T92" fmla="*/ 1937496695 w 1112"/>
              <a:gd name="T93" fmla="*/ 2125770045 h 12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12" h="1271">
                <a:moveTo>
                  <a:pt x="1013" y="1271"/>
                </a:moveTo>
                <a:lnTo>
                  <a:pt x="993" y="1263"/>
                </a:lnTo>
                <a:lnTo>
                  <a:pt x="974" y="1253"/>
                </a:lnTo>
                <a:lnTo>
                  <a:pt x="955" y="1244"/>
                </a:lnTo>
                <a:lnTo>
                  <a:pt x="935" y="1234"/>
                </a:lnTo>
                <a:lnTo>
                  <a:pt x="897" y="1214"/>
                </a:lnTo>
                <a:lnTo>
                  <a:pt x="860" y="1192"/>
                </a:lnTo>
                <a:lnTo>
                  <a:pt x="824" y="1170"/>
                </a:lnTo>
                <a:lnTo>
                  <a:pt x="788" y="1146"/>
                </a:lnTo>
                <a:lnTo>
                  <a:pt x="771" y="1134"/>
                </a:lnTo>
                <a:lnTo>
                  <a:pt x="753" y="1121"/>
                </a:lnTo>
                <a:lnTo>
                  <a:pt x="718" y="1095"/>
                </a:lnTo>
                <a:lnTo>
                  <a:pt x="685" y="1069"/>
                </a:lnTo>
                <a:lnTo>
                  <a:pt x="669" y="1055"/>
                </a:lnTo>
                <a:lnTo>
                  <a:pt x="653" y="1041"/>
                </a:lnTo>
                <a:lnTo>
                  <a:pt x="637" y="1027"/>
                </a:lnTo>
                <a:lnTo>
                  <a:pt x="621" y="1012"/>
                </a:lnTo>
                <a:lnTo>
                  <a:pt x="591" y="982"/>
                </a:lnTo>
                <a:lnTo>
                  <a:pt x="576" y="967"/>
                </a:lnTo>
                <a:lnTo>
                  <a:pt x="561" y="952"/>
                </a:lnTo>
                <a:lnTo>
                  <a:pt x="532" y="920"/>
                </a:lnTo>
                <a:lnTo>
                  <a:pt x="518" y="904"/>
                </a:lnTo>
                <a:lnTo>
                  <a:pt x="504" y="888"/>
                </a:lnTo>
                <a:lnTo>
                  <a:pt x="478" y="854"/>
                </a:lnTo>
                <a:lnTo>
                  <a:pt x="452" y="819"/>
                </a:lnTo>
                <a:lnTo>
                  <a:pt x="440" y="802"/>
                </a:lnTo>
                <a:lnTo>
                  <a:pt x="427" y="784"/>
                </a:lnTo>
                <a:lnTo>
                  <a:pt x="415" y="766"/>
                </a:lnTo>
                <a:lnTo>
                  <a:pt x="404" y="748"/>
                </a:lnTo>
                <a:lnTo>
                  <a:pt x="392" y="730"/>
                </a:lnTo>
                <a:lnTo>
                  <a:pt x="381" y="712"/>
                </a:lnTo>
                <a:lnTo>
                  <a:pt x="360" y="675"/>
                </a:lnTo>
                <a:lnTo>
                  <a:pt x="350" y="656"/>
                </a:lnTo>
                <a:lnTo>
                  <a:pt x="340" y="637"/>
                </a:lnTo>
                <a:lnTo>
                  <a:pt x="330" y="617"/>
                </a:lnTo>
                <a:lnTo>
                  <a:pt x="321" y="598"/>
                </a:lnTo>
                <a:lnTo>
                  <a:pt x="311" y="578"/>
                </a:lnTo>
                <a:lnTo>
                  <a:pt x="303" y="559"/>
                </a:lnTo>
                <a:lnTo>
                  <a:pt x="286" y="519"/>
                </a:lnTo>
                <a:lnTo>
                  <a:pt x="270" y="478"/>
                </a:lnTo>
                <a:lnTo>
                  <a:pt x="256" y="437"/>
                </a:lnTo>
                <a:lnTo>
                  <a:pt x="243" y="395"/>
                </a:lnTo>
                <a:lnTo>
                  <a:pt x="232" y="353"/>
                </a:lnTo>
                <a:lnTo>
                  <a:pt x="226" y="331"/>
                </a:lnTo>
                <a:lnTo>
                  <a:pt x="221" y="310"/>
                </a:lnTo>
                <a:lnTo>
                  <a:pt x="217" y="288"/>
                </a:lnTo>
                <a:lnTo>
                  <a:pt x="212" y="266"/>
                </a:lnTo>
                <a:lnTo>
                  <a:pt x="205" y="222"/>
                </a:lnTo>
                <a:lnTo>
                  <a:pt x="3" y="222"/>
                </a:lnTo>
                <a:lnTo>
                  <a:pt x="0" y="222"/>
                </a:lnTo>
                <a:lnTo>
                  <a:pt x="326" y="0"/>
                </a:lnTo>
                <a:lnTo>
                  <a:pt x="327" y="1"/>
                </a:lnTo>
                <a:lnTo>
                  <a:pt x="328" y="0"/>
                </a:lnTo>
                <a:lnTo>
                  <a:pt x="652" y="222"/>
                </a:lnTo>
                <a:lnTo>
                  <a:pt x="649" y="222"/>
                </a:lnTo>
                <a:lnTo>
                  <a:pt x="491" y="222"/>
                </a:lnTo>
                <a:lnTo>
                  <a:pt x="498" y="255"/>
                </a:lnTo>
                <a:lnTo>
                  <a:pt x="506" y="287"/>
                </a:lnTo>
                <a:lnTo>
                  <a:pt x="511" y="303"/>
                </a:lnTo>
                <a:lnTo>
                  <a:pt x="515" y="319"/>
                </a:lnTo>
                <a:lnTo>
                  <a:pt x="525" y="350"/>
                </a:lnTo>
                <a:lnTo>
                  <a:pt x="536" y="381"/>
                </a:lnTo>
                <a:lnTo>
                  <a:pt x="547" y="412"/>
                </a:lnTo>
                <a:lnTo>
                  <a:pt x="560" y="442"/>
                </a:lnTo>
                <a:lnTo>
                  <a:pt x="573" y="472"/>
                </a:lnTo>
                <a:lnTo>
                  <a:pt x="587" y="501"/>
                </a:lnTo>
                <a:lnTo>
                  <a:pt x="595" y="516"/>
                </a:lnTo>
                <a:lnTo>
                  <a:pt x="602" y="530"/>
                </a:lnTo>
                <a:lnTo>
                  <a:pt x="618" y="558"/>
                </a:lnTo>
                <a:lnTo>
                  <a:pt x="635" y="586"/>
                </a:lnTo>
                <a:lnTo>
                  <a:pt x="652" y="613"/>
                </a:lnTo>
                <a:lnTo>
                  <a:pt x="670" y="639"/>
                </a:lnTo>
                <a:lnTo>
                  <a:pt x="689" y="665"/>
                </a:lnTo>
                <a:lnTo>
                  <a:pt x="709" y="691"/>
                </a:lnTo>
                <a:lnTo>
                  <a:pt x="719" y="703"/>
                </a:lnTo>
                <a:lnTo>
                  <a:pt x="729" y="716"/>
                </a:lnTo>
                <a:lnTo>
                  <a:pt x="752" y="740"/>
                </a:lnTo>
                <a:lnTo>
                  <a:pt x="773" y="764"/>
                </a:lnTo>
                <a:lnTo>
                  <a:pt x="785" y="775"/>
                </a:lnTo>
                <a:lnTo>
                  <a:pt x="796" y="787"/>
                </a:lnTo>
                <a:lnTo>
                  <a:pt x="807" y="798"/>
                </a:lnTo>
                <a:lnTo>
                  <a:pt x="819" y="809"/>
                </a:lnTo>
                <a:lnTo>
                  <a:pt x="843" y="831"/>
                </a:lnTo>
                <a:lnTo>
                  <a:pt x="867" y="852"/>
                </a:lnTo>
                <a:lnTo>
                  <a:pt x="892" y="873"/>
                </a:lnTo>
                <a:lnTo>
                  <a:pt x="918" y="892"/>
                </a:lnTo>
                <a:lnTo>
                  <a:pt x="944" y="911"/>
                </a:lnTo>
                <a:lnTo>
                  <a:pt x="971" y="929"/>
                </a:lnTo>
                <a:lnTo>
                  <a:pt x="998" y="946"/>
                </a:lnTo>
                <a:lnTo>
                  <a:pt x="1026" y="962"/>
                </a:lnTo>
                <a:lnTo>
                  <a:pt x="1054" y="978"/>
                </a:lnTo>
                <a:lnTo>
                  <a:pt x="1083" y="993"/>
                </a:lnTo>
                <a:lnTo>
                  <a:pt x="1112" y="1007"/>
                </a:lnTo>
                <a:lnTo>
                  <a:pt x="968" y="1118"/>
                </a:lnTo>
                <a:lnTo>
                  <a:pt x="1013" y="1271"/>
                </a:lnTo>
                <a:close/>
              </a:path>
            </a:pathLst>
          </a:custGeom>
          <a:solidFill>
            <a:srgbClr val="698CAF"/>
          </a:solidFill>
          <a:ln>
            <a:noFill/>
          </a:ln>
          <a:effectLst/>
        </p:spPr>
        <p:txBody>
          <a:bodyPr/>
          <a:lstStyle/>
          <a:p>
            <a:endParaRPr lang="de-DE" sz="1013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37F1FF22-9B14-425F-970D-C77BCEE086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88832" y="3687818"/>
            <a:ext cx="2873976" cy="9414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de-DE" altLang="en-US" sz="1400" b="0" dirty="0">
                <a:solidFill>
                  <a:srgbClr val="002D55"/>
                </a:solidFill>
                <a:latin typeface="+mn-lt"/>
              </a:rPr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60424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Kapiteltitel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Hier steht eine </a:t>
            </a:r>
            <a:r>
              <a:rPr lang="de-DE" dirty="0" err="1">
                <a:latin typeface="+mn-lt"/>
              </a:rPr>
              <a:t>Overline</a:t>
            </a:r>
            <a:endParaRPr lang="de-DE" dirty="0">
              <a:latin typeface="+mn-lt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83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04C4D-FB70-484A-A903-0DFEE10D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Zeitleiste vertikal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CAFC89-85CE-4D91-80E3-3127F125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981559-74BB-42D3-960D-F17CCB2E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40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982718-89CC-46A5-9053-412D6A96B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8392" y="1393696"/>
            <a:ext cx="2613600" cy="3168000"/>
          </a:xfrm>
          <a:prstGeom prst="rect">
            <a:avLst/>
          </a:prstGeom>
          <a:solidFill>
            <a:srgbClr val="EBF5FF"/>
          </a:solidFill>
          <a:ln>
            <a:solidFill>
              <a:srgbClr val="EB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D74ADE-14CE-4394-AF8C-770D8B0BD006}"/>
              </a:ext>
            </a:extLst>
          </p:cNvPr>
          <p:cNvSpPr txBox="1"/>
          <p:nvPr/>
        </p:nvSpPr>
        <p:spPr>
          <a:xfrm>
            <a:off x="6098388" y="1393696"/>
            <a:ext cx="2613600" cy="50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Überschrift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708D9C-2178-4567-BDC3-EE08F2F22A79}"/>
              </a:ext>
            </a:extLst>
          </p:cNvPr>
          <p:cNvSpPr txBox="1"/>
          <p:nvPr/>
        </p:nvSpPr>
        <p:spPr>
          <a:xfrm>
            <a:off x="6096408" y="2091846"/>
            <a:ext cx="2613599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de-DE" sz="2000" b="0" i="0" dirty="0">
                <a:solidFill>
                  <a:srgbClr val="E60005"/>
                </a:solidFill>
                <a:effectLst/>
                <a:latin typeface="Georgia" panose="02040502050405020303" pitchFamily="18" charset="0"/>
              </a:rPr>
              <a:t>1991</a:t>
            </a:r>
          </a:p>
          <a:p>
            <a:pPr algn="ctr">
              <a:lnSpc>
                <a:spcPts val="1200"/>
              </a:lnSpc>
            </a:pPr>
            <a:r>
              <a:rPr lang="de-DE" sz="900" b="0" i="0" dirty="0" err="1">
                <a:solidFill>
                  <a:srgbClr val="002D55"/>
                </a:solidFill>
                <a:effectLst/>
              </a:rPr>
              <a:t>Lorem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ipsum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sit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amet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consectetur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adipiscing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elit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sed do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eiusmod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tempor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.</a:t>
            </a:r>
            <a:endParaRPr lang="de-DE" sz="900" dirty="0">
              <a:solidFill>
                <a:srgbClr val="002D55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D4289A1-CBC7-4E52-B7C1-8AD232B59671}"/>
              </a:ext>
            </a:extLst>
          </p:cNvPr>
          <p:cNvSpPr txBox="1"/>
          <p:nvPr/>
        </p:nvSpPr>
        <p:spPr>
          <a:xfrm>
            <a:off x="6096408" y="3789626"/>
            <a:ext cx="2613599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de-DE" sz="2000" b="0" i="0" dirty="0">
                <a:solidFill>
                  <a:srgbClr val="E60005"/>
                </a:solidFill>
                <a:effectLst/>
                <a:latin typeface="Georgia" panose="02040502050405020303" pitchFamily="18" charset="0"/>
              </a:rPr>
              <a:t>2019</a:t>
            </a:r>
          </a:p>
          <a:p>
            <a:pPr algn="ctr">
              <a:lnSpc>
                <a:spcPts val="1200"/>
              </a:lnSpc>
            </a:pPr>
            <a:r>
              <a:rPr lang="de-DE" sz="900" b="0" i="0" dirty="0" err="1">
                <a:solidFill>
                  <a:srgbClr val="002D55"/>
                </a:solidFill>
                <a:effectLst/>
              </a:rPr>
              <a:t>Lorem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ipsum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sit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amet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consectetur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adipiscing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elit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sed do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eiusmod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tempor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.</a:t>
            </a:r>
            <a:endParaRPr lang="de-DE" sz="900" dirty="0">
              <a:solidFill>
                <a:srgbClr val="002D55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5C4146-25C8-4F12-9E92-865EBDDCA741}"/>
              </a:ext>
            </a:extLst>
          </p:cNvPr>
          <p:cNvSpPr txBox="1"/>
          <p:nvPr/>
        </p:nvSpPr>
        <p:spPr>
          <a:xfrm>
            <a:off x="6098388" y="2923515"/>
            <a:ext cx="2613599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de-DE" sz="2000" b="0" i="0" dirty="0">
                <a:solidFill>
                  <a:srgbClr val="E60005"/>
                </a:solidFill>
                <a:effectLst/>
                <a:latin typeface="Georgia" panose="02040502050405020303" pitchFamily="18" charset="0"/>
              </a:rPr>
              <a:t>2005</a:t>
            </a:r>
          </a:p>
          <a:p>
            <a:pPr algn="ctr">
              <a:lnSpc>
                <a:spcPts val="1200"/>
              </a:lnSpc>
            </a:pPr>
            <a:r>
              <a:rPr lang="de-DE" sz="900" b="1" i="0" dirty="0" err="1">
                <a:solidFill>
                  <a:srgbClr val="002D55"/>
                </a:solidFill>
                <a:effectLst/>
              </a:rPr>
              <a:t>Lorem</a:t>
            </a:r>
            <a:r>
              <a:rPr lang="de-DE" sz="900" b="1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1" i="0" dirty="0" err="1">
                <a:solidFill>
                  <a:srgbClr val="002D55"/>
                </a:solidFill>
                <a:effectLst/>
              </a:rPr>
              <a:t>ipsum</a:t>
            </a:r>
            <a:r>
              <a:rPr lang="de-DE" sz="900" b="1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1" i="0" dirty="0" err="1">
                <a:solidFill>
                  <a:srgbClr val="002D55"/>
                </a:solidFill>
                <a:effectLst/>
              </a:rPr>
              <a:t>dolor</a:t>
            </a:r>
            <a:r>
              <a:rPr lang="de-DE" sz="900" b="1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sit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amet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consectetur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adipiscing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elit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sed do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eiusmod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tempor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.</a:t>
            </a:r>
            <a:endParaRPr lang="de-DE" sz="900" dirty="0">
              <a:solidFill>
                <a:srgbClr val="002D55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79E073E0-DE5A-4E44-BFA9-12651E71FB44}"/>
              </a:ext>
            </a:extLst>
          </p:cNvPr>
          <p:cNvCxnSpPr/>
          <p:nvPr/>
        </p:nvCxnSpPr>
        <p:spPr>
          <a:xfrm>
            <a:off x="7405188" y="1849050"/>
            <a:ext cx="0" cy="1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2EA933B-7102-48FD-8304-E33EACF4BBC4}"/>
              </a:ext>
            </a:extLst>
          </p:cNvPr>
          <p:cNvCxnSpPr/>
          <p:nvPr/>
        </p:nvCxnSpPr>
        <p:spPr>
          <a:xfrm>
            <a:off x="7403209" y="2706216"/>
            <a:ext cx="0" cy="1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427BC67-475A-4BB6-82DA-EC6EEF147F25}"/>
              </a:ext>
            </a:extLst>
          </p:cNvPr>
          <p:cNvCxnSpPr/>
          <p:nvPr/>
        </p:nvCxnSpPr>
        <p:spPr>
          <a:xfrm>
            <a:off x="7403207" y="3567859"/>
            <a:ext cx="0" cy="1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ildplatzhalter 1">
            <a:extLst>
              <a:ext uri="{FF2B5EF4-FFF2-40B4-BE49-F238E27FC236}">
                <a16:creationId xmlns:a16="http://schemas.microsoft.com/office/drawing/2014/main" id="{2AC91794-77EB-481C-AA3D-FE6C2AC5F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992" y="1393696"/>
            <a:ext cx="5583029" cy="316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893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Zeitleiste</a:t>
            </a:r>
            <a:br>
              <a:rPr lang="de-DE" dirty="0"/>
            </a:br>
            <a:r>
              <a:rPr lang="de-DE" dirty="0"/>
              <a:t>horizontal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161B5A1-FCE8-46A5-9B23-3CF6C2C217A1}"/>
              </a:ext>
            </a:extLst>
          </p:cNvPr>
          <p:cNvSpPr/>
          <p:nvPr/>
        </p:nvSpPr>
        <p:spPr>
          <a:xfrm>
            <a:off x="0" y="1959207"/>
            <a:ext cx="9144000" cy="2107587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3F96874-DF6F-4D2A-9254-75FD95823393}"/>
              </a:ext>
            </a:extLst>
          </p:cNvPr>
          <p:cNvCxnSpPr/>
          <p:nvPr/>
        </p:nvCxnSpPr>
        <p:spPr>
          <a:xfrm>
            <a:off x="2235949" y="2469034"/>
            <a:ext cx="2160000" cy="0"/>
          </a:xfrm>
          <a:prstGeom prst="line">
            <a:avLst/>
          </a:prstGeom>
          <a:ln w="19050" cap="rnd" cmpd="sng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DB4CB7D8-7518-41A0-9F1F-DF893AF11F92}"/>
              </a:ext>
            </a:extLst>
          </p:cNvPr>
          <p:cNvSpPr/>
          <p:nvPr/>
        </p:nvSpPr>
        <p:spPr>
          <a:xfrm>
            <a:off x="2020077" y="2429434"/>
            <a:ext cx="79200" cy="79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8B723F8-0F90-43A7-95FC-71869483359D}"/>
              </a:ext>
            </a:extLst>
          </p:cNvPr>
          <p:cNvSpPr/>
          <p:nvPr/>
        </p:nvSpPr>
        <p:spPr>
          <a:xfrm>
            <a:off x="4532621" y="2429434"/>
            <a:ext cx="79200" cy="79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A5C5CCDD-6940-4A8A-BC38-C234AE75109D" descr="D7FCBE83-966B-4F17-B5AB-C773AAC6DC0C@fritz">
            <a:extLst>
              <a:ext uri="{FF2B5EF4-FFF2-40B4-BE49-F238E27FC236}">
                <a16:creationId xmlns:a16="http://schemas.microsoft.com/office/drawing/2014/main" id="{476FAA73-02E3-448B-A767-5ED6A149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28" y="1056610"/>
            <a:ext cx="2851684" cy="20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8BE89B2-84D4-4870-B7D9-2D7ECE91BC7D}"/>
              </a:ext>
            </a:extLst>
          </p:cNvPr>
          <p:cNvCxnSpPr>
            <a:cxnSpLocks/>
          </p:cNvCxnSpPr>
          <p:nvPr/>
        </p:nvCxnSpPr>
        <p:spPr>
          <a:xfrm>
            <a:off x="4768850" y="2469034"/>
            <a:ext cx="2139642" cy="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4967800-525E-4A6A-A7A7-21F470561741}"/>
              </a:ext>
            </a:extLst>
          </p:cNvPr>
          <p:cNvCxnSpPr>
            <a:cxnSpLocks/>
          </p:cNvCxnSpPr>
          <p:nvPr/>
        </p:nvCxnSpPr>
        <p:spPr>
          <a:xfrm>
            <a:off x="7261200" y="2469034"/>
            <a:ext cx="1882800" cy="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CF391898-709F-4C0A-9AD0-DA25837AD2C3}"/>
              </a:ext>
            </a:extLst>
          </p:cNvPr>
          <p:cNvSpPr/>
          <p:nvPr/>
        </p:nvSpPr>
        <p:spPr>
          <a:xfrm>
            <a:off x="7045200" y="2429434"/>
            <a:ext cx="79200" cy="79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D617850-6396-427A-B154-ADF75CCA5F5F}"/>
              </a:ext>
            </a:extLst>
          </p:cNvPr>
          <p:cNvSpPr txBox="1"/>
          <p:nvPr/>
        </p:nvSpPr>
        <p:spPr>
          <a:xfrm>
            <a:off x="5914763" y="2601991"/>
            <a:ext cx="23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3000" b="1" dirty="0">
                <a:solidFill>
                  <a:schemeClr val="tx2"/>
                </a:solidFill>
                <a:latin typeface="Georgia" panose="02040502050405020303" pitchFamily="18" charset="0"/>
              </a:rPr>
              <a:t>2019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A25B9FE-ABB3-456F-B1D2-707FE54A4D1E}"/>
              </a:ext>
            </a:extLst>
          </p:cNvPr>
          <p:cNvSpPr txBox="1"/>
          <p:nvPr/>
        </p:nvSpPr>
        <p:spPr>
          <a:xfrm>
            <a:off x="5914763" y="3159319"/>
            <a:ext cx="2340000" cy="69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b="0" i="0" dirty="0" err="1">
                <a:solidFill>
                  <a:srgbClr val="002D55"/>
                </a:solidFill>
                <a:effectLst/>
              </a:rPr>
              <a:t>Lorem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ipsum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sit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amet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consectetur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adipiscing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elit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sed do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eiusmod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tempor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incididunt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ut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labore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et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dolore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magna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aliqua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.</a:t>
            </a:r>
            <a:endParaRPr lang="de-DE" sz="900" dirty="0">
              <a:solidFill>
                <a:srgbClr val="002D55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6815C50-AC2D-4F52-8FA9-EEB29F06521A}"/>
              </a:ext>
            </a:extLst>
          </p:cNvPr>
          <p:cNvSpPr txBox="1"/>
          <p:nvPr/>
        </p:nvSpPr>
        <p:spPr>
          <a:xfrm>
            <a:off x="3402220" y="2601991"/>
            <a:ext cx="23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3000" b="1" dirty="0">
                <a:solidFill>
                  <a:schemeClr val="tx2"/>
                </a:solidFill>
                <a:latin typeface="Georgia" panose="02040502050405020303" pitchFamily="18" charset="0"/>
              </a:rPr>
              <a:t>2005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9014D1-F38D-4A77-95CA-35A7B7B5316C}"/>
              </a:ext>
            </a:extLst>
          </p:cNvPr>
          <p:cNvSpPr txBox="1"/>
          <p:nvPr/>
        </p:nvSpPr>
        <p:spPr>
          <a:xfrm>
            <a:off x="3402220" y="3159319"/>
            <a:ext cx="2340000" cy="69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b="0" i="0" dirty="0" err="1">
                <a:solidFill>
                  <a:srgbClr val="002D55"/>
                </a:solidFill>
                <a:effectLst/>
              </a:rPr>
              <a:t>Lorem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ipsum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sit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amet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consectetur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adipiscing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elit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sed do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eiusmod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tempor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incididunt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ut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labore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et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dolore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magna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aliqua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.</a:t>
            </a:r>
            <a:endParaRPr lang="de-DE" sz="900" dirty="0">
              <a:solidFill>
                <a:srgbClr val="002D55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4EB48A-1D65-4DA5-9C0A-6930B66B5E3D}"/>
              </a:ext>
            </a:extLst>
          </p:cNvPr>
          <p:cNvSpPr txBox="1"/>
          <p:nvPr/>
        </p:nvSpPr>
        <p:spPr>
          <a:xfrm>
            <a:off x="889677" y="2601991"/>
            <a:ext cx="23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3000" b="1" dirty="0">
                <a:solidFill>
                  <a:schemeClr val="tx2"/>
                </a:solidFill>
                <a:latin typeface="Georgia" panose="02040502050405020303" pitchFamily="18" charset="0"/>
              </a:rPr>
              <a:t>1991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8577FE4-3930-468C-8138-3A752E7BFFCB}"/>
              </a:ext>
            </a:extLst>
          </p:cNvPr>
          <p:cNvSpPr txBox="1"/>
          <p:nvPr/>
        </p:nvSpPr>
        <p:spPr>
          <a:xfrm>
            <a:off x="889677" y="3159319"/>
            <a:ext cx="23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b="0" i="0" dirty="0" err="1">
                <a:solidFill>
                  <a:srgbClr val="002D55"/>
                </a:solidFill>
                <a:effectLst/>
              </a:rPr>
              <a:t>Lorem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ipsum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sit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amet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consectetur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adipiscing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elit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, sed do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eiusmod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tempor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incididunt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ut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labore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et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dolore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 magna </a:t>
            </a:r>
            <a:r>
              <a:rPr lang="de-DE" sz="900" b="0" i="0" dirty="0" err="1">
                <a:solidFill>
                  <a:srgbClr val="002D55"/>
                </a:solidFill>
                <a:effectLst/>
              </a:rPr>
              <a:t>aliqua</a:t>
            </a:r>
            <a:r>
              <a:rPr lang="de-DE" sz="900" b="0" i="0" dirty="0">
                <a:solidFill>
                  <a:srgbClr val="002D55"/>
                </a:solidFill>
                <a:effectLst/>
              </a:rPr>
              <a:t>.</a:t>
            </a:r>
            <a:endParaRPr lang="de-DE" sz="900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6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BC79F-FF4A-46E8-9511-17416C5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150355-F939-48A7-BAD2-6056B710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1F1722-487C-4152-A559-99CABB61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42</a:t>
            </a:fld>
            <a:endParaRPr lang="de-DE"/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id="{4CDED713-C782-45F4-AB35-2C6E77C98CBC}"/>
              </a:ext>
            </a:extLst>
          </p:cNvPr>
          <p:cNvGrpSpPr/>
          <p:nvPr/>
        </p:nvGrpSpPr>
        <p:grpSpPr>
          <a:xfrm>
            <a:off x="324611" y="1414399"/>
            <a:ext cx="7546340" cy="3296285"/>
            <a:chOff x="324611" y="1414399"/>
            <a:chExt cx="7546340" cy="329628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00FB30F2-A572-461A-93D9-AE8C4E63EF29}"/>
                </a:ext>
              </a:extLst>
            </p:cNvPr>
            <p:cNvSpPr/>
            <p:nvPr/>
          </p:nvSpPr>
          <p:spPr>
            <a:xfrm>
              <a:off x="1278636" y="1418844"/>
              <a:ext cx="6587490" cy="432434"/>
            </a:xfrm>
            <a:custGeom>
              <a:avLst/>
              <a:gdLst/>
              <a:ahLst/>
              <a:cxnLst/>
              <a:rect l="l" t="t" r="r" b="b"/>
              <a:pathLst>
                <a:path w="6587490" h="432435">
                  <a:moveTo>
                    <a:pt x="0" y="432053"/>
                  </a:moveTo>
                  <a:lnTo>
                    <a:pt x="0" y="216026"/>
                  </a:lnTo>
                  <a:lnTo>
                    <a:pt x="3293999" y="216026"/>
                  </a:lnTo>
                  <a:lnTo>
                    <a:pt x="3293999" y="0"/>
                  </a:lnTo>
                </a:path>
                <a:path w="6587490" h="432435">
                  <a:moveTo>
                    <a:pt x="6587363" y="432053"/>
                  </a:moveTo>
                  <a:lnTo>
                    <a:pt x="6587363" y="216026"/>
                  </a:lnTo>
                  <a:lnTo>
                    <a:pt x="3293364" y="216026"/>
                  </a:lnTo>
                  <a:lnTo>
                    <a:pt x="3293364" y="0"/>
                  </a:lnTo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790ECCA8-29C9-4129-8159-4B53220D4EAD}"/>
                </a:ext>
              </a:extLst>
            </p:cNvPr>
            <p:cNvSpPr/>
            <p:nvPr/>
          </p:nvSpPr>
          <p:spPr>
            <a:xfrm>
              <a:off x="4572000" y="1418844"/>
              <a:ext cx="1098550" cy="432434"/>
            </a:xfrm>
            <a:custGeom>
              <a:avLst/>
              <a:gdLst/>
              <a:ahLst/>
              <a:cxnLst/>
              <a:rect l="l" t="t" r="r" b="b"/>
              <a:pathLst>
                <a:path w="1098550" h="432435">
                  <a:moveTo>
                    <a:pt x="1098041" y="432053"/>
                  </a:moveTo>
                  <a:lnTo>
                    <a:pt x="1098041" y="216026"/>
                  </a:lnTo>
                  <a:lnTo>
                    <a:pt x="0" y="216026"/>
                  </a:lnTo>
                  <a:lnTo>
                    <a:pt x="0" y="0"/>
                  </a:lnTo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BA932350-C20E-423B-B12D-D9245A28BC75}"/>
                </a:ext>
              </a:extLst>
            </p:cNvPr>
            <p:cNvSpPr/>
            <p:nvPr/>
          </p:nvSpPr>
          <p:spPr>
            <a:xfrm>
              <a:off x="1278636" y="1418844"/>
              <a:ext cx="3294379" cy="1152525"/>
            </a:xfrm>
            <a:custGeom>
              <a:avLst/>
              <a:gdLst/>
              <a:ahLst/>
              <a:cxnLst/>
              <a:rect l="l" t="t" r="r" b="b"/>
              <a:pathLst>
                <a:path w="3294379" h="1152525">
                  <a:moveTo>
                    <a:pt x="2196084" y="432053"/>
                  </a:moveTo>
                  <a:lnTo>
                    <a:pt x="2196084" y="216026"/>
                  </a:lnTo>
                  <a:lnTo>
                    <a:pt x="3294126" y="216026"/>
                  </a:lnTo>
                  <a:lnTo>
                    <a:pt x="3294126" y="0"/>
                  </a:lnTo>
                </a:path>
                <a:path w="3294379" h="1152525">
                  <a:moveTo>
                    <a:pt x="0" y="864107"/>
                  </a:moveTo>
                  <a:lnTo>
                    <a:pt x="0" y="1152143"/>
                  </a:lnTo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487CAC19-CD18-4F4F-9EE3-DA8EC85B5520}"/>
                </a:ext>
              </a:extLst>
            </p:cNvPr>
            <p:cNvSpPr/>
            <p:nvPr/>
          </p:nvSpPr>
          <p:spPr>
            <a:xfrm>
              <a:off x="324611" y="2570988"/>
              <a:ext cx="1908175" cy="2139950"/>
            </a:xfrm>
            <a:custGeom>
              <a:avLst/>
              <a:gdLst/>
              <a:ahLst/>
              <a:cxnLst/>
              <a:rect l="l" t="t" r="r" b="b"/>
              <a:pathLst>
                <a:path w="1908175" h="2139950">
                  <a:moveTo>
                    <a:pt x="1908048" y="0"/>
                  </a:moveTo>
                  <a:lnTo>
                    <a:pt x="0" y="0"/>
                  </a:lnTo>
                  <a:lnTo>
                    <a:pt x="0" y="2139696"/>
                  </a:lnTo>
                  <a:lnTo>
                    <a:pt x="1908048" y="2139696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EBF5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92850F81-7DFB-4BC4-BC73-1204E780DA81}"/>
                </a:ext>
              </a:extLst>
            </p:cNvPr>
            <p:cNvSpPr/>
            <p:nvPr/>
          </p:nvSpPr>
          <p:spPr>
            <a:xfrm>
              <a:off x="3474719" y="2282952"/>
              <a:ext cx="4391025" cy="288290"/>
            </a:xfrm>
            <a:custGeom>
              <a:avLst/>
              <a:gdLst/>
              <a:ahLst/>
              <a:cxnLst/>
              <a:rect l="l" t="t" r="r" b="b"/>
              <a:pathLst>
                <a:path w="4391025" h="288289">
                  <a:moveTo>
                    <a:pt x="0" y="0"/>
                  </a:moveTo>
                  <a:lnTo>
                    <a:pt x="0" y="288036"/>
                  </a:lnTo>
                </a:path>
                <a:path w="4391025" h="288289">
                  <a:moveTo>
                    <a:pt x="2194559" y="0"/>
                  </a:moveTo>
                  <a:lnTo>
                    <a:pt x="2194559" y="288036"/>
                  </a:lnTo>
                </a:path>
                <a:path w="4391025" h="288289">
                  <a:moveTo>
                    <a:pt x="4390644" y="0"/>
                  </a:moveTo>
                  <a:lnTo>
                    <a:pt x="4390644" y="288036"/>
                  </a:lnTo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0">
            <a:extLst>
              <a:ext uri="{FF2B5EF4-FFF2-40B4-BE49-F238E27FC236}">
                <a16:creationId xmlns:a16="http://schemas.microsoft.com/office/drawing/2014/main" id="{984D910D-52D2-457D-9641-8D97A79EFB02}"/>
              </a:ext>
            </a:extLst>
          </p:cNvPr>
          <p:cNvSpPr/>
          <p:nvPr/>
        </p:nvSpPr>
        <p:spPr>
          <a:xfrm>
            <a:off x="2531337" y="2566512"/>
            <a:ext cx="1908175" cy="2139950"/>
          </a:xfrm>
          <a:custGeom>
            <a:avLst/>
            <a:gdLst/>
            <a:ahLst/>
            <a:cxnLst/>
            <a:rect l="l" t="t" r="r" b="b"/>
            <a:pathLst>
              <a:path w="1908175" h="2139950">
                <a:moveTo>
                  <a:pt x="1908048" y="0"/>
                </a:moveTo>
                <a:lnTo>
                  <a:pt x="0" y="0"/>
                </a:lnTo>
                <a:lnTo>
                  <a:pt x="0" y="2139696"/>
                </a:lnTo>
                <a:lnTo>
                  <a:pt x="1908048" y="2139696"/>
                </a:lnTo>
                <a:lnTo>
                  <a:pt x="1908048" y="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38033370-1FBD-4E90-ADA4-EBB5C7024AF6}"/>
              </a:ext>
            </a:extLst>
          </p:cNvPr>
          <p:cNvSpPr/>
          <p:nvPr/>
        </p:nvSpPr>
        <p:spPr>
          <a:xfrm>
            <a:off x="4715255" y="2570988"/>
            <a:ext cx="1908175" cy="2139950"/>
          </a:xfrm>
          <a:custGeom>
            <a:avLst/>
            <a:gdLst/>
            <a:ahLst/>
            <a:cxnLst/>
            <a:rect l="l" t="t" r="r" b="b"/>
            <a:pathLst>
              <a:path w="1908175" h="2139950">
                <a:moveTo>
                  <a:pt x="1908048" y="0"/>
                </a:moveTo>
                <a:lnTo>
                  <a:pt x="0" y="0"/>
                </a:lnTo>
                <a:lnTo>
                  <a:pt x="0" y="2139696"/>
                </a:lnTo>
                <a:lnTo>
                  <a:pt x="1908048" y="2139696"/>
                </a:lnTo>
                <a:lnTo>
                  <a:pt x="1908048" y="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6FB61301-F362-4D7C-BC59-53CBA7CA0B71}"/>
              </a:ext>
            </a:extLst>
          </p:cNvPr>
          <p:cNvSpPr/>
          <p:nvPr/>
        </p:nvSpPr>
        <p:spPr>
          <a:xfrm>
            <a:off x="6911340" y="2570988"/>
            <a:ext cx="1908175" cy="2139950"/>
          </a:xfrm>
          <a:custGeom>
            <a:avLst/>
            <a:gdLst/>
            <a:ahLst/>
            <a:cxnLst/>
            <a:rect l="l" t="t" r="r" b="b"/>
            <a:pathLst>
              <a:path w="1908175" h="2139950">
                <a:moveTo>
                  <a:pt x="1908048" y="0"/>
                </a:moveTo>
                <a:lnTo>
                  <a:pt x="0" y="0"/>
                </a:lnTo>
                <a:lnTo>
                  <a:pt x="0" y="2139696"/>
                </a:lnTo>
                <a:lnTo>
                  <a:pt x="1908048" y="2139696"/>
                </a:lnTo>
                <a:lnTo>
                  <a:pt x="1908048" y="0"/>
                </a:lnTo>
                <a:close/>
              </a:path>
            </a:pathLst>
          </a:custGeom>
          <a:solidFill>
            <a:srgbClr val="EB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>
            <a:extLst>
              <a:ext uri="{FF2B5EF4-FFF2-40B4-BE49-F238E27FC236}">
                <a16:creationId xmlns:a16="http://schemas.microsoft.com/office/drawing/2014/main" id="{60F46A1B-FE88-4B13-B6FA-D0F13F9E28F4}"/>
              </a:ext>
            </a:extLst>
          </p:cNvPr>
          <p:cNvGrpSpPr/>
          <p:nvPr/>
        </p:nvGrpSpPr>
        <p:grpSpPr>
          <a:xfrm>
            <a:off x="6906894" y="1847214"/>
            <a:ext cx="1917064" cy="440690"/>
            <a:chOff x="6906894" y="1847214"/>
            <a:chExt cx="1917064" cy="440690"/>
          </a:xfrm>
        </p:grpSpPr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673F8291-5E7A-4F28-8B3D-879C86330F1E}"/>
                </a:ext>
              </a:extLst>
            </p:cNvPr>
            <p:cNvSpPr/>
            <p:nvPr/>
          </p:nvSpPr>
          <p:spPr>
            <a:xfrm>
              <a:off x="6911339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190804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908048" y="431291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001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D851F766-ACE1-4D5F-A561-F358615CD348}"/>
                </a:ext>
              </a:extLst>
            </p:cNvPr>
            <p:cNvSpPr/>
            <p:nvPr/>
          </p:nvSpPr>
          <p:spPr>
            <a:xfrm>
              <a:off x="6911339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0" y="431291"/>
                  </a:moveTo>
                  <a:lnTo>
                    <a:pt x="1908048" y="431291"/>
                  </a:lnTo>
                  <a:lnTo>
                    <a:pt x="1908048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4">
            <a:extLst>
              <a:ext uri="{FF2B5EF4-FFF2-40B4-BE49-F238E27FC236}">
                <a16:creationId xmlns:a16="http://schemas.microsoft.com/office/drawing/2014/main" id="{DBF8B10E-8F7F-42C7-8FE6-82A924EC66C0}"/>
              </a:ext>
            </a:extLst>
          </p:cNvPr>
          <p:cNvGrpSpPr/>
          <p:nvPr/>
        </p:nvGrpSpPr>
        <p:grpSpPr>
          <a:xfrm>
            <a:off x="4710810" y="1847214"/>
            <a:ext cx="1917064" cy="440690"/>
            <a:chOff x="4710810" y="1847214"/>
            <a:chExt cx="1917064" cy="440690"/>
          </a:xfrm>
        </p:grpSpPr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91D76F3A-9A69-4456-8F33-4AF27AFACE83}"/>
                </a:ext>
              </a:extLst>
            </p:cNvPr>
            <p:cNvSpPr/>
            <p:nvPr/>
          </p:nvSpPr>
          <p:spPr>
            <a:xfrm>
              <a:off x="4715255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190804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908048" y="431291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001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85D09906-C7E4-4913-8175-13B9C8CE122D}"/>
                </a:ext>
              </a:extLst>
            </p:cNvPr>
            <p:cNvSpPr/>
            <p:nvPr/>
          </p:nvSpPr>
          <p:spPr>
            <a:xfrm>
              <a:off x="4715255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0" y="431291"/>
                  </a:moveTo>
                  <a:lnTo>
                    <a:pt x="1908048" y="431291"/>
                  </a:lnTo>
                  <a:lnTo>
                    <a:pt x="1908048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20">
            <a:extLst>
              <a:ext uri="{FF2B5EF4-FFF2-40B4-BE49-F238E27FC236}">
                <a16:creationId xmlns:a16="http://schemas.microsoft.com/office/drawing/2014/main" id="{E0B0C43A-B950-4758-9451-4E726FDEB9E4}"/>
              </a:ext>
            </a:extLst>
          </p:cNvPr>
          <p:cNvGrpSpPr/>
          <p:nvPr/>
        </p:nvGrpSpPr>
        <p:grpSpPr>
          <a:xfrm>
            <a:off x="2516251" y="1847214"/>
            <a:ext cx="1917064" cy="440690"/>
            <a:chOff x="2516251" y="1847214"/>
            <a:chExt cx="1917064" cy="440690"/>
          </a:xfrm>
        </p:grpSpPr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6E258C01-336F-4A90-AB45-CEF3DB6EC563}"/>
                </a:ext>
              </a:extLst>
            </p:cNvPr>
            <p:cNvSpPr/>
            <p:nvPr/>
          </p:nvSpPr>
          <p:spPr>
            <a:xfrm>
              <a:off x="2520696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190804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908048" y="431291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001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6653ECB1-CB66-4CEC-BF63-3520B18CA1E6}"/>
                </a:ext>
              </a:extLst>
            </p:cNvPr>
            <p:cNvSpPr/>
            <p:nvPr/>
          </p:nvSpPr>
          <p:spPr>
            <a:xfrm>
              <a:off x="2520696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0" y="431291"/>
                  </a:moveTo>
                  <a:lnTo>
                    <a:pt x="1908048" y="431291"/>
                  </a:lnTo>
                  <a:lnTo>
                    <a:pt x="1908048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16">
            <a:extLst>
              <a:ext uri="{FF2B5EF4-FFF2-40B4-BE49-F238E27FC236}">
                <a16:creationId xmlns:a16="http://schemas.microsoft.com/office/drawing/2014/main" id="{4C6A6FC2-9219-4BEE-A22C-12023C13E684}"/>
              </a:ext>
            </a:extLst>
          </p:cNvPr>
          <p:cNvGrpSpPr/>
          <p:nvPr/>
        </p:nvGrpSpPr>
        <p:grpSpPr>
          <a:xfrm>
            <a:off x="320166" y="1847214"/>
            <a:ext cx="1917064" cy="440690"/>
            <a:chOff x="320166" y="1847214"/>
            <a:chExt cx="1917064" cy="440690"/>
          </a:xfrm>
        </p:grpSpPr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CC54E23B-7CF7-4D70-A32A-D9179EB7AC7F}"/>
                </a:ext>
              </a:extLst>
            </p:cNvPr>
            <p:cNvSpPr/>
            <p:nvPr/>
          </p:nvSpPr>
          <p:spPr>
            <a:xfrm>
              <a:off x="324611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190804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908048" y="431291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001856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EBF5FF"/>
                </a:solidFill>
              </a:endParaRPr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FC3F22F6-B404-49C7-8A47-5265987C2AC3}"/>
                </a:ext>
              </a:extLst>
            </p:cNvPr>
            <p:cNvSpPr/>
            <p:nvPr/>
          </p:nvSpPr>
          <p:spPr>
            <a:xfrm>
              <a:off x="324611" y="1851659"/>
              <a:ext cx="1908175" cy="431800"/>
            </a:xfrm>
            <a:custGeom>
              <a:avLst/>
              <a:gdLst/>
              <a:ahLst/>
              <a:cxnLst/>
              <a:rect l="l" t="t" r="r" b="b"/>
              <a:pathLst>
                <a:path w="1908175" h="431800">
                  <a:moveTo>
                    <a:pt x="0" y="431291"/>
                  </a:moveTo>
                  <a:lnTo>
                    <a:pt x="1908048" y="431291"/>
                  </a:lnTo>
                  <a:lnTo>
                    <a:pt x="1908048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8890">
              <a:solidFill>
                <a:srgbClr val="00185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EBF5FF"/>
                </a:solidFill>
              </a:endParaRPr>
            </a:p>
          </p:txBody>
        </p:sp>
      </p:grpSp>
      <p:sp>
        <p:nvSpPr>
          <p:cNvPr id="40" name="object 32">
            <a:extLst>
              <a:ext uri="{FF2B5EF4-FFF2-40B4-BE49-F238E27FC236}">
                <a16:creationId xmlns:a16="http://schemas.microsoft.com/office/drawing/2014/main" id="{F53FCCD7-6CB1-41A8-8794-4886115A016F}"/>
              </a:ext>
            </a:extLst>
          </p:cNvPr>
          <p:cNvSpPr/>
          <p:nvPr/>
        </p:nvSpPr>
        <p:spPr>
          <a:xfrm>
            <a:off x="3582923" y="987552"/>
            <a:ext cx="1978660" cy="431800"/>
          </a:xfrm>
          <a:custGeom>
            <a:avLst/>
            <a:gdLst/>
            <a:ahLst/>
            <a:cxnLst/>
            <a:rect l="l" t="t" r="r" b="b"/>
            <a:pathLst>
              <a:path w="1978660" h="431800">
                <a:moveTo>
                  <a:pt x="0" y="431291"/>
                </a:moveTo>
                <a:lnTo>
                  <a:pt x="1978152" y="431291"/>
                </a:lnTo>
                <a:lnTo>
                  <a:pt x="1978152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8890">
            <a:solidFill>
              <a:srgbClr val="00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88183AB3-8345-4CD7-9CEC-C21660AAD15F}"/>
              </a:ext>
            </a:extLst>
          </p:cNvPr>
          <p:cNvSpPr txBox="1"/>
          <p:nvPr/>
        </p:nvSpPr>
        <p:spPr>
          <a:xfrm>
            <a:off x="4335017" y="1000099"/>
            <a:ext cx="474345" cy="3770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200"/>
              </a:spcBef>
            </a:pPr>
            <a:r>
              <a:rPr sz="1200" b="1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A8C91FAB-0806-47A1-A9C0-57EC4F3F3669}"/>
              </a:ext>
            </a:extLst>
          </p:cNvPr>
          <p:cNvSpPr txBox="1"/>
          <p:nvPr/>
        </p:nvSpPr>
        <p:spPr>
          <a:xfrm>
            <a:off x="1040383" y="1864461"/>
            <a:ext cx="474345" cy="3770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23">
            <a:extLst>
              <a:ext uri="{FF2B5EF4-FFF2-40B4-BE49-F238E27FC236}">
                <a16:creationId xmlns:a16="http://schemas.microsoft.com/office/drawing/2014/main" id="{512F0D86-688B-4539-AB99-01934C45EF4C}"/>
              </a:ext>
            </a:extLst>
          </p:cNvPr>
          <p:cNvSpPr txBox="1"/>
          <p:nvPr/>
        </p:nvSpPr>
        <p:spPr>
          <a:xfrm>
            <a:off x="3236722" y="1864461"/>
            <a:ext cx="474345" cy="3770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C5B73A98-6806-4BDE-8BED-F03F26C2E3A5}"/>
              </a:ext>
            </a:extLst>
          </p:cNvPr>
          <p:cNvSpPr txBox="1"/>
          <p:nvPr/>
        </p:nvSpPr>
        <p:spPr>
          <a:xfrm>
            <a:off x="5433186" y="1864461"/>
            <a:ext cx="474345" cy="3770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31">
            <a:extLst>
              <a:ext uri="{FF2B5EF4-FFF2-40B4-BE49-F238E27FC236}">
                <a16:creationId xmlns:a16="http://schemas.microsoft.com/office/drawing/2014/main" id="{7DAFE06D-9F6E-4D99-920E-9242864AC30F}"/>
              </a:ext>
            </a:extLst>
          </p:cNvPr>
          <p:cNvSpPr txBox="1"/>
          <p:nvPr/>
        </p:nvSpPr>
        <p:spPr>
          <a:xfrm>
            <a:off x="7629525" y="1864461"/>
            <a:ext cx="474345" cy="3770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B644C566-7292-4E9E-A0D0-8BB495C79F6F}"/>
              </a:ext>
            </a:extLst>
          </p:cNvPr>
          <p:cNvSpPr txBox="1"/>
          <p:nvPr/>
        </p:nvSpPr>
        <p:spPr>
          <a:xfrm>
            <a:off x="979714" y="2679702"/>
            <a:ext cx="597600" cy="194668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5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6B8FB168-FB01-4DB3-83EB-11CADCEA26FF}"/>
              </a:ext>
            </a:extLst>
          </p:cNvPr>
          <p:cNvSpPr txBox="1"/>
          <p:nvPr/>
        </p:nvSpPr>
        <p:spPr>
          <a:xfrm>
            <a:off x="3175094" y="2663144"/>
            <a:ext cx="597600" cy="194668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5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FCB384DB-1826-43D8-8B15-3AFDEB670DC0}"/>
              </a:ext>
            </a:extLst>
          </p:cNvPr>
          <p:cNvSpPr txBox="1"/>
          <p:nvPr/>
        </p:nvSpPr>
        <p:spPr>
          <a:xfrm>
            <a:off x="5370542" y="2679702"/>
            <a:ext cx="597600" cy="194668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5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8EE2D01A-C1E1-4C5B-B039-54F6678A0ECA}"/>
              </a:ext>
            </a:extLst>
          </p:cNvPr>
          <p:cNvSpPr txBox="1"/>
          <p:nvPr/>
        </p:nvSpPr>
        <p:spPr>
          <a:xfrm>
            <a:off x="7565261" y="2663144"/>
            <a:ext cx="599025" cy="194668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0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55"/>
              </a:spcBef>
            </a:pP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Name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solidFill>
                  <a:srgbClr val="001856"/>
                </a:solidFill>
                <a:latin typeface="Arial"/>
                <a:cs typeface="Arial"/>
              </a:rPr>
              <a:t>Position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89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02F42-3C46-4066-A5D5-0D8E0F4F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Matrix, Fazit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B31FF1-9A4A-414D-A0F4-B05D1B59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629D98-977B-408B-9C5F-6DE39839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43</a:t>
            </a:fld>
            <a:endParaRPr lang="de-DE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DDC7006-22E7-43F2-A10B-1D9A7DBFC9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1991" y="1255107"/>
            <a:ext cx="3240000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buSzPct val="120000"/>
            </a:pPr>
            <a:r>
              <a:rPr lang="de-DE" altLang="en-US" sz="1400" b="1" dirty="0">
                <a:solidFill>
                  <a:srgbClr val="002D55"/>
                </a:solidFill>
              </a:rPr>
              <a:t>Thema 1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215AC12-7BF6-4B28-8733-F2ADDDFD47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2011" y="1255107"/>
            <a:ext cx="3240000" cy="3600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buSzPct val="120000"/>
            </a:pPr>
            <a:r>
              <a:rPr lang="de-DE" altLang="en-US" sz="1400" b="1" dirty="0">
                <a:solidFill>
                  <a:srgbClr val="002D55"/>
                </a:solidFill>
              </a:rPr>
              <a:t>Thema 2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91CEA12-1D3D-4553-B341-62D89E9BEE2D}"/>
              </a:ext>
            </a:extLst>
          </p:cNvPr>
          <p:cNvCxnSpPr>
            <a:cxnSpLocks/>
          </p:cNvCxnSpPr>
          <p:nvPr/>
        </p:nvCxnSpPr>
        <p:spPr>
          <a:xfrm>
            <a:off x="424371" y="1615107"/>
            <a:ext cx="32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853140E-78E8-48C5-A819-E7A3AA6772E2}"/>
              </a:ext>
            </a:extLst>
          </p:cNvPr>
          <p:cNvCxnSpPr/>
          <p:nvPr/>
        </p:nvCxnSpPr>
        <p:spPr>
          <a:xfrm>
            <a:off x="3844391" y="1615107"/>
            <a:ext cx="32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1AB5204-F924-41C6-83E3-40FCE89BD75E}"/>
              </a:ext>
            </a:extLst>
          </p:cNvPr>
          <p:cNvSpPr txBox="1"/>
          <p:nvPr/>
        </p:nvSpPr>
        <p:spPr>
          <a:xfrm>
            <a:off x="7272029" y="1764855"/>
            <a:ext cx="1440000" cy="2606400"/>
          </a:xfrm>
          <a:prstGeom prst="rect">
            <a:avLst/>
          </a:prstGeom>
          <a:noFill/>
          <a:ln>
            <a:solidFill>
              <a:srgbClr val="E60005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>
              <a:lnSpc>
                <a:spcPts val="1800"/>
              </a:lnSpc>
            </a:pPr>
            <a:r>
              <a:rPr lang="de-DE" sz="1400" b="1" dirty="0">
                <a:solidFill>
                  <a:srgbClr val="E60005"/>
                </a:solidFill>
              </a:rPr>
              <a:t>Hier</a:t>
            </a:r>
          </a:p>
          <a:p>
            <a:pPr algn="ctr">
              <a:lnSpc>
                <a:spcPts val="1800"/>
              </a:lnSpc>
            </a:pPr>
            <a:r>
              <a:rPr lang="de-DE" sz="1400" b="1" dirty="0">
                <a:solidFill>
                  <a:srgbClr val="E60005"/>
                </a:solidFill>
              </a:rPr>
              <a:t>steht</a:t>
            </a:r>
          </a:p>
          <a:p>
            <a:pPr algn="ctr">
              <a:lnSpc>
                <a:spcPts val="1800"/>
              </a:lnSpc>
            </a:pPr>
            <a:r>
              <a:rPr lang="de-DE" sz="1400" b="1" dirty="0">
                <a:solidFill>
                  <a:srgbClr val="E60005"/>
                </a:solidFill>
              </a:rPr>
              <a:t>das </a:t>
            </a:r>
          </a:p>
          <a:p>
            <a:pPr algn="ctr">
              <a:lnSpc>
                <a:spcPts val="1800"/>
              </a:lnSpc>
            </a:pPr>
            <a:r>
              <a:rPr lang="de-DE" sz="1400" b="1" dirty="0">
                <a:solidFill>
                  <a:srgbClr val="E60005"/>
                </a:solidFill>
              </a:rPr>
              <a:t>Fazit</a:t>
            </a:r>
          </a:p>
          <a:p>
            <a:pPr algn="ctr">
              <a:lnSpc>
                <a:spcPts val="1800"/>
              </a:lnSpc>
            </a:pPr>
            <a:endParaRPr lang="de-DE" sz="1400" b="1" dirty="0">
              <a:solidFill>
                <a:srgbClr val="E60005"/>
              </a:solidFill>
            </a:endParaRPr>
          </a:p>
          <a:p>
            <a:pPr algn="ctr">
              <a:lnSpc>
                <a:spcPts val="1800"/>
              </a:lnSpc>
            </a:pPr>
            <a:endParaRPr lang="de-DE" sz="1400" b="1" dirty="0">
              <a:solidFill>
                <a:srgbClr val="E60005"/>
              </a:solidFill>
            </a:endParaRPr>
          </a:p>
          <a:p>
            <a:pPr algn="ctr">
              <a:lnSpc>
                <a:spcPts val="1800"/>
              </a:lnSpc>
            </a:pPr>
            <a:endParaRPr lang="de-DE" sz="1400" b="1" dirty="0">
              <a:solidFill>
                <a:srgbClr val="E60005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71A241-E9FD-4032-AEC6-6ED033A49747}"/>
              </a:ext>
            </a:extLst>
          </p:cNvPr>
          <p:cNvSpPr txBox="1"/>
          <p:nvPr/>
        </p:nvSpPr>
        <p:spPr>
          <a:xfrm>
            <a:off x="431992" y="1747429"/>
            <a:ext cx="3240000" cy="1229632"/>
          </a:xfrm>
          <a:prstGeom prst="rect">
            <a:avLst/>
          </a:prstGeom>
          <a:solidFill>
            <a:srgbClr val="EBF5FF"/>
          </a:solidFill>
        </p:spPr>
        <p:txBody>
          <a:bodyPr wrap="square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sz="140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r>
              <a:rPr lang="de-DE" sz="140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Maecenas</a:t>
            </a:r>
            <a:r>
              <a:rPr lang="de-DE" sz="140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porttitor</a:t>
            </a:r>
            <a:r>
              <a:rPr lang="de-DE"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congue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endParaRPr lang="de-DE" sz="1400" spc="-10" dirty="0">
              <a:solidFill>
                <a:srgbClr val="001856"/>
              </a:solidFill>
              <a:latin typeface="Arial"/>
              <a:cs typeface="Arial"/>
            </a:endParaRPr>
          </a:p>
          <a:p>
            <a:pPr marR="5080">
              <a:lnSpc>
                <a:spcPts val="1800"/>
              </a:lnSpc>
            </a:pP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1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Fusce</a:t>
            </a:r>
            <a:r>
              <a:rPr lang="de-DE" sz="140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posuere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9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sz="140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sed</a:t>
            </a:r>
            <a:r>
              <a:rPr lang="de-DE" sz="140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pulvinar</a:t>
            </a:r>
            <a:r>
              <a:rPr lang="de-DE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ultricies</a:t>
            </a:r>
            <a:endParaRPr lang="de-DE" sz="1400" spc="-10" dirty="0">
              <a:solidFill>
                <a:srgbClr val="001856"/>
              </a:solidFill>
              <a:latin typeface="Arial"/>
              <a:cs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1E277-A9DF-4FD3-B1AC-0F1768C523BD}"/>
              </a:ext>
            </a:extLst>
          </p:cNvPr>
          <p:cNvSpPr txBox="1"/>
          <p:nvPr/>
        </p:nvSpPr>
        <p:spPr>
          <a:xfrm>
            <a:off x="431991" y="3130213"/>
            <a:ext cx="3240000" cy="1229632"/>
          </a:xfrm>
          <a:prstGeom prst="rect">
            <a:avLst/>
          </a:prstGeom>
          <a:solidFill>
            <a:srgbClr val="EBF5FF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Nunc</a:t>
            </a:r>
            <a:r>
              <a:rPr lang="de-DE" sz="140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viverra</a:t>
            </a:r>
            <a:r>
              <a:rPr lang="de-DE" sz="140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imperdiet</a:t>
            </a:r>
            <a:r>
              <a:rPr lang="de-DE" sz="1400" spc="-6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0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endParaRPr lang="de-DE" sz="1400" spc="-20" dirty="0">
              <a:solidFill>
                <a:srgbClr val="001856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1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Fusce</a:t>
            </a:r>
            <a:r>
              <a:rPr lang="de-DE" sz="140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5" dirty="0" err="1">
                <a:solidFill>
                  <a:srgbClr val="001856"/>
                </a:solidFill>
                <a:latin typeface="Arial"/>
                <a:cs typeface="Arial"/>
              </a:rPr>
              <a:t>est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Vivamus</a:t>
            </a:r>
            <a:r>
              <a:rPr lang="de-DE" sz="140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a</a:t>
            </a:r>
            <a:r>
              <a:rPr lang="de-DE" sz="140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tellus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1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leo</a:t>
            </a:r>
            <a:r>
              <a:rPr lang="de-DE" sz="140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ligula</a:t>
            </a:r>
            <a:endParaRPr lang="de-DE" sz="1400" spc="-10" dirty="0">
              <a:solidFill>
                <a:srgbClr val="001856"/>
              </a:solidFill>
              <a:latin typeface="Arial"/>
              <a:cs typeface="Arial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67E6F4-6D2B-4F3D-A32B-4B95E96EC8BC}"/>
              </a:ext>
            </a:extLst>
          </p:cNvPr>
          <p:cNvSpPr txBox="1"/>
          <p:nvPr/>
        </p:nvSpPr>
        <p:spPr>
          <a:xfrm>
            <a:off x="3852011" y="3144409"/>
            <a:ext cx="3240000" cy="1229632"/>
          </a:xfrm>
          <a:prstGeom prst="rect">
            <a:avLst/>
          </a:prstGeom>
          <a:solidFill>
            <a:srgbClr val="EBF5FF"/>
          </a:solidFill>
        </p:spPr>
        <p:txBody>
          <a:bodyPr wrap="square" rtlCol="0">
            <a:spAutoFit/>
          </a:bodyPr>
          <a:lstStyle/>
          <a:p>
            <a:pPr marR="5080">
              <a:lnSpc>
                <a:spcPts val="1800"/>
              </a:lnSpc>
            </a:pPr>
            <a:r>
              <a:rPr lang="fr-FR" sz="1400" dirty="0" err="1">
                <a:solidFill>
                  <a:srgbClr val="001856"/>
                </a:solidFill>
                <a:latin typeface="Arial"/>
                <a:cs typeface="Arial"/>
              </a:rPr>
              <a:t>Pellentesque</a:t>
            </a:r>
            <a:r>
              <a:rPr lang="fr-FR" sz="140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>
                <a:solidFill>
                  <a:srgbClr val="001856"/>
                </a:solidFill>
                <a:latin typeface="Arial"/>
                <a:cs typeface="Arial"/>
              </a:rPr>
              <a:t>habitant</a:t>
            </a:r>
            <a:r>
              <a:rPr lang="fr-FR"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>
                <a:solidFill>
                  <a:srgbClr val="001856"/>
                </a:solidFill>
                <a:latin typeface="Arial"/>
                <a:cs typeface="Arial"/>
              </a:rPr>
              <a:t>morbi</a:t>
            </a:r>
            <a:r>
              <a:rPr lang="fr-FR"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spc="-10" dirty="0">
                <a:solidFill>
                  <a:srgbClr val="001856"/>
                </a:solidFill>
                <a:latin typeface="Arial"/>
                <a:cs typeface="Arial"/>
              </a:rPr>
              <a:t>tristique </a:t>
            </a:r>
            <a:r>
              <a:rPr lang="fr-FR" sz="1400" dirty="0" err="1">
                <a:solidFill>
                  <a:srgbClr val="001856"/>
                </a:solidFill>
                <a:latin typeface="Arial"/>
                <a:cs typeface="Arial"/>
              </a:rPr>
              <a:t>senectus</a:t>
            </a:r>
            <a:r>
              <a:rPr lang="fr-FR" sz="140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fr-FR" sz="140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 err="1">
                <a:solidFill>
                  <a:srgbClr val="001856"/>
                </a:solidFill>
                <a:latin typeface="Arial"/>
                <a:cs typeface="Arial"/>
              </a:rPr>
              <a:t>netuset</a:t>
            </a:r>
            <a:r>
              <a:rPr lang="fr-FR"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 err="1">
                <a:solidFill>
                  <a:srgbClr val="001856"/>
                </a:solidFill>
                <a:latin typeface="Arial"/>
                <a:cs typeface="Arial"/>
              </a:rPr>
              <a:t>malesuada</a:t>
            </a:r>
            <a:r>
              <a:rPr lang="fr-FR" sz="140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 err="1">
                <a:solidFill>
                  <a:srgbClr val="001856"/>
                </a:solidFill>
                <a:latin typeface="Arial"/>
                <a:cs typeface="Arial"/>
              </a:rPr>
              <a:t>fames</a:t>
            </a:r>
            <a:r>
              <a:rPr lang="fr-FR"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spc="-25" dirty="0" err="1">
                <a:solidFill>
                  <a:srgbClr val="001856"/>
                </a:solidFill>
                <a:latin typeface="Arial"/>
                <a:cs typeface="Arial"/>
              </a:rPr>
              <a:t>ac</a:t>
            </a:r>
            <a:r>
              <a:rPr lang="fr-FR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dirty="0" err="1">
                <a:solidFill>
                  <a:srgbClr val="001856"/>
                </a:solidFill>
                <a:latin typeface="Arial"/>
                <a:cs typeface="Arial"/>
              </a:rPr>
              <a:t>turpis</a:t>
            </a:r>
            <a:r>
              <a:rPr lang="fr-FR"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sz="1400" spc="-10" dirty="0" err="1">
                <a:solidFill>
                  <a:srgbClr val="001856"/>
                </a:solidFill>
                <a:latin typeface="Arial"/>
                <a:cs typeface="Arial"/>
              </a:rPr>
              <a:t>egestas</a:t>
            </a:r>
            <a:endParaRPr lang="fr-FR" sz="1400" spc="-10" dirty="0">
              <a:solidFill>
                <a:srgbClr val="001856"/>
              </a:solidFill>
              <a:latin typeface="Arial"/>
              <a:cs typeface="Arial"/>
            </a:endParaRPr>
          </a:p>
          <a:p>
            <a:pPr marR="5080">
              <a:lnSpc>
                <a:spcPts val="1800"/>
              </a:lnSpc>
            </a:pPr>
            <a:endParaRPr lang="fr-FR" sz="1400" spc="-10" dirty="0">
              <a:solidFill>
                <a:srgbClr val="001856"/>
              </a:solidFill>
              <a:latin typeface="Arial"/>
              <a:cs typeface="Arial"/>
            </a:endParaRPr>
          </a:p>
          <a:p>
            <a:pPr marR="5080">
              <a:lnSpc>
                <a:spcPts val="1800"/>
              </a:lnSpc>
            </a:pPr>
            <a:endParaRPr lang="fr-FR" sz="1400" dirty="0">
              <a:latin typeface="Arial"/>
              <a:cs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B0674E1-833A-4885-9020-67FC27FF3410}"/>
              </a:ext>
            </a:extLst>
          </p:cNvPr>
          <p:cNvSpPr txBox="1"/>
          <p:nvPr/>
        </p:nvSpPr>
        <p:spPr>
          <a:xfrm>
            <a:off x="3852011" y="1748897"/>
            <a:ext cx="3240000" cy="1229632"/>
          </a:xfrm>
          <a:prstGeom prst="rect">
            <a:avLst/>
          </a:prstGeom>
          <a:solidFill>
            <a:srgbClr val="EBF5FF"/>
          </a:solidFill>
        </p:spPr>
        <p:txBody>
          <a:bodyPr wrap="square" rtlCol="0">
            <a:spAutoFit/>
          </a:bodyPr>
          <a:lstStyle/>
          <a:p>
            <a:pPr marR="130810">
              <a:lnSpc>
                <a:spcPts val="1800"/>
              </a:lnSpc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Purus</a:t>
            </a:r>
            <a:r>
              <a:rPr lang="de-DE"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lectus</a:t>
            </a:r>
            <a:r>
              <a:rPr lang="de-DE" sz="140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malesuada</a:t>
            </a:r>
            <a:r>
              <a:rPr lang="de-DE" sz="1400" spc="-6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libero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r>
              <a:rPr lang="de-DE" sz="140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commodo</a:t>
            </a:r>
            <a:r>
              <a:rPr lang="de-DE" sz="140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magna</a:t>
            </a:r>
            <a:r>
              <a:rPr lang="de-DE" sz="140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eros</a:t>
            </a:r>
            <a:r>
              <a:rPr lang="de-DE" sz="140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114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Cras</a:t>
            </a:r>
            <a:r>
              <a:rPr lang="de-DE" sz="140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dapibus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8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Vivamus</a:t>
            </a:r>
            <a:r>
              <a:rPr lang="de-DE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elementum</a:t>
            </a:r>
            <a:endParaRPr lang="de-DE"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lang="de-DE" sz="1400" spc="1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001856"/>
                </a:solidFill>
                <a:latin typeface="Arial"/>
                <a:cs typeface="Arial"/>
              </a:rPr>
              <a:t>Semper</a:t>
            </a:r>
            <a:r>
              <a:rPr lang="de-DE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20" dirty="0">
                <a:solidFill>
                  <a:srgbClr val="001856"/>
                </a:solidFill>
                <a:latin typeface="Arial"/>
                <a:cs typeface="Arial"/>
              </a:rPr>
              <a:t>nisi</a:t>
            </a:r>
            <a:endParaRPr lang="de-DE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427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2193CC8-EB7B-4B36-B4E2-EA4ABE4B5C7E}"/>
              </a:ext>
            </a:extLst>
          </p:cNvPr>
          <p:cNvSpPr/>
          <p:nvPr/>
        </p:nvSpPr>
        <p:spPr>
          <a:xfrm>
            <a:off x="-7" y="652236"/>
            <a:ext cx="9143999" cy="4023049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CC64A2-0614-4117-BD62-22B9DA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Elemente</a:t>
            </a:r>
            <a:br>
              <a:rPr lang="de-DE" dirty="0"/>
            </a:br>
            <a:r>
              <a:rPr lang="de-DE" dirty="0"/>
              <a:t>Blasen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53D6-1B04-4FF5-A02D-341FAC4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650899-14B4-42CD-97B1-5187E9FD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44</a:t>
            </a:fld>
            <a:endParaRPr lang="de-DE"/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9824BB1-BBAF-4229-BCD1-D885C9D4B1FD}"/>
              </a:ext>
            </a:extLst>
          </p:cNvPr>
          <p:cNvSpPr/>
          <p:nvPr/>
        </p:nvSpPr>
        <p:spPr>
          <a:xfrm>
            <a:off x="3304032" y="1534667"/>
            <a:ext cx="2451100" cy="2451100"/>
          </a:xfrm>
          <a:custGeom>
            <a:avLst/>
            <a:gdLst/>
            <a:ahLst/>
            <a:cxnLst/>
            <a:rect l="l" t="t" r="r" b="b"/>
            <a:pathLst>
              <a:path w="2451100" h="2451100">
                <a:moveTo>
                  <a:pt x="1225295" y="0"/>
                </a:moveTo>
                <a:lnTo>
                  <a:pt x="1177186" y="927"/>
                </a:lnTo>
                <a:lnTo>
                  <a:pt x="1129547" y="3686"/>
                </a:lnTo>
                <a:lnTo>
                  <a:pt x="1082411" y="8244"/>
                </a:lnTo>
                <a:lnTo>
                  <a:pt x="1035812" y="14565"/>
                </a:lnTo>
                <a:lnTo>
                  <a:pt x="989785" y="22616"/>
                </a:lnTo>
                <a:lnTo>
                  <a:pt x="944364" y="32363"/>
                </a:lnTo>
                <a:lnTo>
                  <a:pt x="899583" y="43772"/>
                </a:lnTo>
                <a:lnTo>
                  <a:pt x="855475" y="56809"/>
                </a:lnTo>
                <a:lnTo>
                  <a:pt x="812076" y="71439"/>
                </a:lnTo>
                <a:lnTo>
                  <a:pt x="769419" y="87628"/>
                </a:lnTo>
                <a:lnTo>
                  <a:pt x="727537" y="105343"/>
                </a:lnTo>
                <a:lnTo>
                  <a:pt x="686466" y="124550"/>
                </a:lnTo>
                <a:lnTo>
                  <a:pt x="646239" y="145214"/>
                </a:lnTo>
                <a:lnTo>
                  <a:pt x="606890" y="167301"/>
                </a:lnTo>
                <a:lnTo>
                  <a:pt x="568454" y="190777"/>
                </a:lnTo>
                <a:lnTo>
                  <a:pt x="530964" y="215609"/>
                </a:lnTo>
                <a:lnTo>
                  <a:pt x="494454" y="241761"/>
                </a:lnTo>
                <a:lnTo>
                  <a:pt x="458959" y="269201"/>
                </a:lnTo>
                <a:lnTo>
                  <a:pt x="424512" y="297894"/>
                </a:lnTo>
                <a:lnTo>
                  <a:pt x="391149" y="327805"/>
                </a:lnTo>
                <a:lnTo>
                  <a:pt x="358902" y="358902"/>
                </a:lnTo>
                <a:lnTo>
                  <a:pt x="327805" y="391149"/>
                </a:lnTo>
                <a:lnTo>
                  <a:pt x="297894" y="424512"/>
                </a:lnTo>
                <a:lnTo>
                  <a:pt x="269201" y="458959"/>
                </a:lnTo>
                <a:lnTo>
                  <a:pt x="241761" y="494454"/>
                </a:lnTo>
                <a:lnTo>
                  <a:pt x="215609" y="530964"/>
                </a:lnTo>
                <a:lnTo>
                  <a:pt x="190777" y="568454"/>
                </a:lnTo>
                <a:lnTo>
                  <a:pt x="167301" y="606890"/>
                </a:lnTo>
                <a:lnTo>
                  <a:pt x="145214" y="646239"/>
                </a:lnTo>
                <a:lnTo>
                  <a:pt x="124550" y="686466"/>
                </a:lnTo>
                <a:lnTo>
                  <a:pt x="105343" y="727537"/>
                </a:lnTo>
                <a:lnTo>
                  <a:pt x="87628" y="769419"/>
                </a:lnTo>
                <a:lnTo>
                  <a:pt x="71439" y="812076"/>
                </a:lnTo>
                <a:lnTo>
                  <a:pt x="56809" y="855475"/>
                </a:lnTo>
                <a:lnTo>
                  <a:pt x="43772" y="899583"/>
                </a:lnTo>
                <a:lnTo>
                  <a:pt x="32363" y="944364"/>
                </a:lnTo>
                <a:lnTo>
                  <a:pt x="22616" y="989785"/>
                </a:lnTo>
                <a:lnTo>
                  <a:pt x="14565" y="1035812"/>
                </a:lnTo>
                <a:lnTo>
                  <a:pt x="8244" y="1082411"/>
                </a:lnTo>
                <a:lnTo>
                  <a:pt x="3686" y="1129547"/>
                </a:lnTo>
                <a:lnTo>
                  <a:pt x="927" y="1177186"/>
                </a:lnTo>
                <a:lnTo>
                  <a:pt x="0" y="1225296"/>
                </a:lnTo>
                <a:lnTo>
                  <a:pt x="927" y="1273405"/>
                </a:lnTo>
                <a:lnTo>
                  <a:pt x="3686" y="1321044"/>
                </a:lnTo>
                <a:lnTo>
                  <a:pt x="8244" y="1368180"/>
                </a:lnTo>
                <a:lnTo>
                  <a:pt x="14565" y="1414779"/>
                </a:lnTo>
                <a:lnTo>
                  <a:pt x="22616" y="1460806"/>
                </a:lnTo>
                <a:lnTo>
                  <a:pt x="32363" y="1506227"/>
                </a:lnTo>
                <a:lnTo>
                  <a:pt x="43772" y="1551008"/>
                </a:lnTo>
                <a:lnTo>
                  <a:pt x="56809" y="1595116"/>
                </a:lnTo>
                <a:lnTo>
                  <a:pt x="71439" y="1638515"/>
                </a:lnTo>
                <a:lnTo>
                  <a:pt x="87628" y="1681172"/>
                </a:lnTo>
                <a:lnTo>
                  <a:pt x="105343" y="1723054"/>
                </a:lnTo>
                <a:lnTo>
                  <a:pt x="124550" y="1764125"/>
                </a:lnTo>
                <a:lnTo>
                  <a:pt x="145214" y="1804352"/>
                </a:lnTo>
                <a:lnTo>
                  <a:pt x="167301" y="1843701"/>
                </a:lnTo>
                <a:lnTo>
                  <a:pt x="190777" y="1882137"/>
                </a:lnTo>
                <a:lnTo>
                  <a:pt x="215609" y="1919627"/>
                </a:lnTo>
                <a:lnTo>
                  <a:pt x="241761" y="1956137"/>
                </a:lnTo>
                <a:lnTo>
                  <a:pt x="269201" y="1991632"/>
                </a:lnTo>
                <a:lnTo>
                  <a:pt x="297894" y="2026079"/>
                </a:lnTo>
                <a:lnTo>
                  <a:pt x="327805" y="2059442"/>
                </a:lnTo>
                <a:lnTo>
                  <a:pt x="358901" y="2091690"/>
                </a:lnTo>
                <a:lnTo>
                  <a:pt x="391149" y="2122786"/>
                </a:lnTo>
                <a:lnTo>
                  <a:pt x="424512" y="2152697"/>
                </a:lnTo>
                <a:lnTo>
                  <a:pt x="458959" y="2181390"/>
                </a:lnTo>
                <a:lnTo>
                  <a:pt x="494454" y="2208830"/>
                </a:lnTo>
                <a:lnTo>
                  <a:pt x="530964" y="2234982"/>
                </a:lnTo>
                <a:lnTo>
                  <a:pt x="568454" y="2259814"/>
                </a:lnTo>
                <a:lnTo>
                  <a:pt x="606890" y="2283290"/>
                </a:lnTo>
                <a:lnTo>
                  <a:pt x="646239" y="2305377"/>
                </a:lnTo>
                <a:lnTo>
                  <a:pt x="686466" y="2326041"/>
                </a:lnTo>
                <a:lnTo>
                  <a:pt x="727537" y="2345248"/>
                </a:lnTo>
                <a:lnTo>
                  <a:pt x="769419" y="2362963"/>
                </a:lnTo>
                <a:lnTo>
                  <a:pt x="812076" y="2379152"/>
                </a:lnTo>
                <a:lnTo>
                  <a:pt x="855475" y="2393782"/>
                </a:lnTo>
                <a:lnTo>
                  <a:pt x="899583" y="2406819"/>
                </a:lnTo>
                <a:lnTo>
                  <a:pt x="944364" y="2418228"/>
                </a:lnTo>
                <a:lnTo>
                  <a:pt x="989785" y="2427975"/>
                </a:lnTo>
                <a:lnTo>
                  <a:pt x="1035812" y="2436026"/>
                </a:lnTo>
                <a:lnTo>
                  <a:pt x="1082411" y="2442347"/>
                </a:lnTo>
                <a:lnTo>
                  <a:pt x="1129547" y="2446905"/>
                </a:lnTo>
                <a:lnTo>
                  <a:pt x="1177186" y="2449664"/>
                </a:lnTo>
                <a:lnTo>
                  <a:pt x="1225295" y="2450592"/>
                </a:lnTo>
                <a:lnTo>
                  <a:pt x="1273405" y="2449664"/>
                </a:lnTo>
                <a:lnTo>
                  <a:pt x="1321044" y="2446905"/>
                </a:lnTo>
                <a:lnTo>
                  <a:pt x="1368180" y="2442347"/>
                </a:lnTo>
                <a:lnTo>
                  <a:pt x="1414779" y="2436026"/>
                </a:lnTo>
                <a:lnTo>
                  <a:pt x="1460806" y="2427975"/>
                </a:lnTo>
                <a:lnTo>
                  <a:pt x="1506227" y="2418228"/>
                </a:lnTo>
                <a:lnTo>
                  <a:pt x="1551008" y="2406819"/>
                </a:lnTo>
                <a:lnTo>
                  <a:pt x="1595116" y="2393782"/>
                </a:lnTo>
                <a:lnTo>
                  <a:pt x="1638515" y="2379152"/>
                </a:lnTo>
                <a:lnTo>
                  <a:pt x="1681172" y="2362963"/>
                </a:lnTo>
                <a:lnTo>
                  <a:pt x="1723054" y="2345248"/>
                </a:lnTo>
                <a:lnTo>
                  <a:pt x="1764125" y="2326041"/>
                </a:lnTo>
                <a:lnTo>
                  <a:pt x="1804352" y="2305377"/>
                </a:lnTo>
                <a:lnTo>
                  <a:pt x="1843701" y="2283290"/>
                </a:lnTo>
                <a:lnTo>
                  <a:pt x="1882137" y="2259814"/>
                </a:lnTo>
                <a:lnTo>
                  <a:pt x="1919627" y="2234982"/>
                </a:lnTo>
                <a:lnTo>
                  <a:pt x="1956137" y="2208830"/>
                </a:lnTo>
                <a:lnTo>
                  <a:pt x="1991632" y="2181390"/>
                </a:lnTo>
                <a:lnTo>
                  <a:pt x="2026079" y="2152697"/>
                </a:lnTo>
                <a:lnTo>
                  <a:pt x="2059442" y="2122786"/>
                </a:lnTo>
                <a:lnTo>
                  <a:pt x="2091689" y="2091689"/>
                </a:lnTo>
                <a:lnTo>
                  <a:pt x="2122786" y="2059442"/>
                </a:lnTo>
                <a:lnTo>
                  <a:pt x="2152697" y="2026079"/>
                </a:lnTo>
                <a:lnTo>
                  <a:pt x="2181390" y="1991632"/>
                </a:lnTo>
                <a:lnTo>
                  <a:pt x="2208830" y="1956137"/>
                </a:lnTo>
                <a:lnTo>
                  <a:pt x="2234982" y="1919627"/>
                </a:lnTo>
                <a:lnTo>
                  <a:pt x="2259814" y="1882137"/>
                </a:lnTo>
                <a:lnTo>
                  <a:pt x="2283290" y="1843701"/>
                </a:lnTo>
                <a:lnTo>
                  <a:pt x="2305377" y="1804352"/>
                </a:lnTo>
                <a:lnTo>
                  <a:pt x="2326041" y="1764125"/>
                </a:lnTo>
                <a:lnTo>
                  <a:pt x="2345248" y="1723054"/>
                </a:lnTo>
                <a:lnTo>
                  <a:pt x="2362963" y="1681172"/>
                </a:lnTo>
                <a:lnTo>
                  <a:pt x="2379152" y="1638515"/>
                </a:lnTo>
                <a:lnTo>
                  <a:pt x="2393782" y="1595116"/>
                </a:lnTo>
                <a:lnTo>
                  <a:pt x="2406819" y="1551008"/>
                </a:lnTo>
                <a:lnTo>
                  <a:pt x="2418228" y="1506227"/>
                </a:lnTo>
                <a:lnTo>
                  <a:pt x="2427975" y="1460806"/>
                </a:lnTo>
                <a:lnTo>
                  <a:pt x="2436026" y="1414779"/>
                </a:lnTo>
                <a:lnTo>
                  <a:pt x="2442347" y="1368180"/>
                </a:lnTo>
                <a:lnTo>
                  <a:pt x="2446905" y="1321044"/>
                </a:lnTo>
                <a:lnTo>
                  <a:pt x="2449664" y="1273405"/>
                </a:lnTo>
                <a:lnTo>
                  <a:pt x="2450591" y="1225296"/>
                </a:lnTo>
                <a:lnTo>
                  <a:pt x="2449664" y="1177186"/>
                </a:lnTo>
                <a:lnTo>
                  <a:pt x="2446905" y="1129547"/>
                </a:lnTo>
                <a:lnTo>
                  <a:pt x="2442347" y="1082411"/>
                </a:lnTo>
                <a:lnTo>
                  <a:pt x="2436026" y="1035812"/>
                </a:lnTo>
                <a:lnTo>
                  <a:pt x="2427975" y="989785"/>
                </a:lnTo>
                <a:lnTo>
                  <a:pt x="2418228" y="944364"/>
                </a:lnTo>
                <a:lnTo>
                  <a:pt x="2406819" y="899583"/>
                </a:lnTo>
                <a:lnTo>
                  <a:pt x="2393782" y="855475"/>
                </a:lnTo>
                <a:lnTo>
                  <a:pt x="2379152" y="812076"/>
                </a:lnTo>
                <a:lnTo>
                  <a:pt x="2362963" y="769419"/>
                </a:lnTo>
                <a:lnTo>
                  <a:pt x="2345248" y="727537"/>
                </a:lnTo>
                <a:lnTo>
                  <a:pt x="2326041" y="686466"/>
                </a:lnTo>
                <a:lnTo>
                  <a:pt x="2305377" y="646239"/>
                </a:lnTo>
                <a:lnTo>
                  <a:pt x="2283290" y="606890"/>
                </a:lnTo>
                <a:lnTo>
                  <a:pt x="2259814" y="568454"/>
                </a:lnTo>
                <a:lnTo>
                  <a:pt x="2234982" y="530964"/>
                </a:lnTo>
                <a:lnTo>
                  <a:pt x="2208830" y="494454"/>
                </a:lnTo>
                <a:lnTo>
                  <a:pt x="2181390" y="458959"/>
                </a:lnTo>
                <a:lnTo>
                  <a:pt x="2152697" y="424512"/>
                </a:lnTo>
                <a:lnTo>
                  <a:pt x="2122786" y="391149"/>
                </a:lnTo>
                <a:lnTo>
                  <a:pt x="2091689" y="358902"/>
                </a:lnTo>
                <a:lnTo>
                  <a:pt x="2059442" y="327805"/>
                </a:lnTo>
                <a:lnTo>
                  <a:pt x="2026079" y="297894"/>
                </a:lnTo>
                <a:lnTo>
                  <a:pt x="1991632" y="269201"/>
                </a:lnTo>
                <a:lnTo>
                  <a:pt x="1956137" y="241761"/>
                </a:lnTo>
                <a:lnTo>
                  <a:pt x="1919627" y="215609"/>
                </a:lnTo>
                <a:lnTo>
                  <a:pt x="1882137" y="190777"/>
                </a:lnTo>
                <a:lnTo>
                  <a:pt x="1843701" y="167301"/>
                </a:lnTo>
                <a:lnTo>
                  <a:pt x="1804352" y="145214"/>
                </a:lnTo>
                <a:lnTo>
                  <a:pt x="1764125" y="124550"/>
                </a:lnTo>
                <a:lnTo>
                  <a:pt x="1723054" y="105343"/>
                </a:lnTo>
                <a:lnTo>
                  <a:pt x="1681172" y="87628"/>
                </a:lnTo>
                <a:lnTo>
                  <a:pt x="1638515" y="71439"/>
                </a:lnTo>
                <a:lnTo>
                  <a:pt x="1595116" y="56809"/>
                </a:lnTo>
                <a:lnTo>
                  <a:pt x="1551008" y="43772"/>
                </a:lnTo>
                <a:lnTo>
                  <a:pt x="1506227" y="32363"/>
                </a:lnTo>
                <a:lnTo>
                  <a:pt x="1460806" y="22616"/>
                </a:lnTo>
                <a:lnTo>
                  <a:pt x="1414779" y="14565"/>
                </a:lnTo>
                <a:lnTo>
                  <a:pt x="1368180" y="8244"/>
                </a:lnTo>
                <a:lnTo>
                  <a:pt x="1321044" y="3686"/>
                </a:lnTo>
                <a:lnTo>
                  <a:pt x="1273405" y="927"/>
                </a:lnTo>
                <a:lnTo>
                  <a:pt x="1225295" y="0"/>
                </a:lnTo>
                <a:close/>
              </a:path>
            </a:pathLst>
          </a:custGeom>
          <a:solidFill>
            <a:srgbClr val="E600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0E4C5276-169C-4EC7-AE58-BBC26ECE4314}"/>
              </a:ext>
            </a:extLst>
          </p:cNvPr>
          <p:cNvSpPr txBox="1"/>
          <p:nvPr/>
        </p:nvSpPr>
        <p:spPr>
          <a:xfrm>
            <a:off x="3791077" y="2420797"/>
            <a:ext cx="1477010" cy="6788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R="5080" algn="ctr">
              <a:lnSpc>
                <a:spcPts val="1800"/>
              </a:lnSpc>
            </a:pPr>
            <a:r>
              <a:rPr lang="de-DE" sz="1400" dirty="0">
                <a:solidFill>
                  <a:srgbClr val="EBF5FF"/>
                </a:solidFill>
                <a:latin typeface="Arial"/>
                <a:cs typeface="Arial"/>
              </a:rPr>
              <a:t>Hier stehen</a:t>
            </a:r>
          </a:p>
          <a:p>
            <a:pPr marR="5080" algn="ctr">
              <a:lnSpc>
                <a:spcPts val="1800"/>
              </a:lnSpc>
            </a:pPr>
            <a:r>
              <a:rPr lang="de-DE" sz="1400" dirty="0">
                <a:solidFill>
                  <a:srgbClr val="EBF5FF"/>
                </a:solidFill>
                <a:latin typeface="Arial"/>
                <a:cs typeface="Arial"/>
              </a:rPr>
              <a:t>Ihre wichtigsten Fakten</a:t>
            </a:r>
            <a:endParaRPr sz="1400" dirty="0">
              <a:solidFill>
                <a:srgbClr val="EBF5FF"/>
              </a:solidFill>
              <a:latin typeface="Arial"/>
              <a:cs typeface="Arial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D565E695-7638-4BC9-818F-7591D0B9689B}"/>
              </a:ext>
            </a:extLst>
          </p:cNvPr>
          <p:cNvSpPr/>
          <p:nvPr/>
        </p:nvSpPr>
        <p:spPr>
          <a:xfrm>
            <a:off x="5540502" y="1096517"/>
            <a:ext cx="1473835" cy="1473835"/>
          </a:xfrm>
          <a:custGeom>
            <a:avLst/>
            <a:gdLst/>
            <a:ahLst/>
            <a:cxnLst/>
            <a:rect l="l" t="t" r="r" b="b"/>
            <a:pathLst>
              <a:path w="1473834" h="1473835">
                <a:moveTo>
                  <a:pt x="0" y="736854"/>
                </a:moveTo>
                <a:lnTo>
                  <a:pt x="1567" y="688410"/>
                </a:lnTo>
                <a:lnTo>
                  <a:pt x="6205" y="640803"/>
                </a:lnTo>
                <a:lnTo>
                  <a:pt x="13816" y="594129"/>
                </a:lnTo>
                <a:lnTo>
                  <a:pt x="24303" y="548485"/>
                </a:lnTo>
                <a:lnTo>
                  <a:pt x="37569" y="503968"/>
                </a:lnTo>
                <a:lnTo>
                  <a:pt x="53517" y="460676"/>
                </a:lnTo>
                <a:lnTo>
                  <a:pt x="72049" y="418706"/>
                </a:lnTo>
                <a:lnTo>
                  <a:pt x="93069" y="378154"/>
                </a:lnTo>
                <a:lnTo>
                  <a:pt x="116479" y="339119"/>
                </a:lnTo>
                <a:lnTo>
                  <a:pt x="142183" y="301697"/>
                </a:lnTo>
                <a:lnTo>
                  <a:pt x="170082" y="265985"/>
                </a:lnTo>
                <a:lnTo>
                  <a:pt x="200080" y="232080"/>
                </a:lnTo>
                <a:lnTo>
                  <a:pt x="232080" y="200080"/>
                </a:lnTo>
                <a:lnTo>
                  <a:pt x="265985" y="170082"/>
                </a:lnTo>
                <a:lnTo>
                  <a:pt x="301697" y="142183"/>
                </a:lnTo>
                <a:lnTo>
                  <a:pt x="339119" y="116479"/>
                </a:lnTo>
                <a:lnTo>
                  <a:pt x="378154" y="93069"/>
                </a:lnTo>
                <a:lnTo>
                  <a:pt x="418706" y="72049"/>
                </a:lnTo>
                <a:lnTo>
                  <a:pt x="460676" y="53517"/>
                </a:lnTo>
                <a:lnTo>
                  <a:pt x="503968" y="37569"/>
                </a:lnTo>
                <a:lnTo>
                  <a:pt x="548485" y="24303"/>
                </a:lnTo>
                <a:lnTo>
                  <a:pt x="594129" y="13816"/>
                </a:lnTo>
                <a:lnTo>
                  <a:pt x="640803" y="6205"/>
                </a:lnTo>
                <a:lnTo>
                  <a:pt x="688410" y="1567"/>
                </a:lnTo>
                <a:lnTo>
                  <a:pt x="736853" y="0"/>
                </a:lnTo>
                <a:lnTo>
                  <a:pt x="785297" y="1567"/>
                </a:lnTo>
                <a:lnTo>
                  <a:pt x="832904" y="6205"/>
                </a:lnTo>
                <a:lnTo>
                  <a:pt x="879578" y="13816"/>
                </a:lnTo>
                <a:lnTo>
                  <a:pt x="925222" y="24303"/>
                </a:lnTo>
                <a:lnTo>
                  <a:pt x="969739" y="37569"/>
                </a:lnTo>
                <a:lnTo>
                  <a:pt x="1013031" y="53517"/>
                </a:lnTo>
                <a:lnTo>
                  <a:pt x="1055001" y="72049"/>
                </a:lnTo>
                <a:lnTo>
                  <a:pt x="1095553" y="93069"/>
                </a:lnTo>
                <a:lnTo>
                  <a:pt x="1134588" y="116479"/>
                </a:lnTo>
                <a:lnTo>
                  <a:pt x="1172010" y="142183"/>
                </a:lnTo>
                <a:lnTo>
                  <a:pt x="1207722" y="170082"/>
                </a:lnTo>
                <a:lnTo>
                  <a:pt x="1241627" y="200080"/>
                </a:lnTo>
                <a:lnTo>
                  <a:pt x="1273627" y="232080"/>
                </a:lnTo>
                <a:lnTo>
                  <a:pt x="1303625" y="265985"/>
                </a:lnTo>
                <a:lnTo>
                  <a:pt x="1331524" y="301697"/>
                </a:lnTo>
                <a:lnTo>
                  <a:pt x="1357228" y="339119"/>
                </a:lnTo>
                <a:lnTo>
                  <a:pt x="1380638" y="378154"/>
                </a:lnTo>
                <a:lnTo>
                  <a:pt x="1401658" y="418706"/>
                </a:lnTo>
                <a:lnTo>
                  <a:pt x="1420190" y="460676"/>
                </a:lnTo>
                <a:lnTo>
                  <a:pt x="1436138" y="503968"/>
                </a:lnTo>
                <a:lnTo>
                  <a:pt x="1449404" y="548485"/>
                </a:lnTo>
                <a:lnTo>
                  <a:pt x="1459891" y="594129"/>
                </a:lnTo>
                <a:lnTo>
                  <a:pt x="1467502" y="640803"/>
                </a:lnTo>
                <a:lnTo>
                  <a:pt x="1472140" y="688410"/>
                </a:lnTo>
                <a:lnTo>
                  <a:pt x="1473707" y="736854"/>
                </a:lnTo>
                <a:lnTo>
                  <a:pt x="1472140" y="785297"/>
                </a:lnTo>
                <a:lnTo>
                  <a:pt x="1467502" y="832904"/>
                </a:lnTo>
                <a:lnTo>
                  <a:pt x="1459891" y="879578"/>
                </a:lnTo>
                <a:lnTo>
                  <a:pt x="1449404" y="925222"/>
                </a:lnTo>
                <a:lnTo>
                  <a:pt x="1436138" y="969739"/>
                </a:lnTo>
                <a:lnTo>
                  <a:pt x="1420190" y="1013031"/>
                </a:lnTo>
                <a:lnTo>
                  <a:pt x="1401658" y="1055001"/>
                </a:lnTo>
                <a:lnTo>
                  <a:pt x="1380638" y="1095553"/>
                </a:lnTo>
                <a:lnTo>
                  <a:pt x="1357228" y="1134588"/>
                </a:lnTo>
                <a:lnTo>
                  <a:pt x="1331524" y="1172010"/>
                </a:lnTo>
                <a:lnTo>
                  <a:pt x="1303625" y="1207722"/>
                </a:lnTo>
                <a:lnTo>
                  <a:pt x="1273627" y="1241627"/>
                </a:lnTo>
                <a:lnTo>
                  <a:pt x="1241627" y="1273627"/>
                </a:lnTo>
                <a:lnTo>
                  <a:pt x="1207722" y="1303625"/>
                </a:lnTo>
                <a:lnTo>
                  <a:pt x="1172010" y="1331524"/>
                </a:lnTo>
                <a:lnTo>
                  <a:pt x="1134588" y="1357228"/>
                </a:lnTo>
                <a:lnTo>
                  <a:pt x="1095553" y="1380638"/>
                </a:lnTo>
                <a:lnTo>
                  <a:pt x="1055001" y="1401658"/>
                </a:lnTo>
                <a:lnTo>
                  <a:pt x="1013031" y="1420190"/>
                </a:lnTo>
                <a:lnTo>
                  <a:pt x="969739" y="1436138"/>
                </a:lnTo>
                <a:lnTo>
                  <a:pt x="925222" y="1449404"/>
                </a:lnTo>
                <a:lnTo>
                  <a:pt x="879578" y="1459891"/>
                </a:lnTo>
                <a:lnTo>
                  <a:pt x="832904" y="1467502"/>
                </a:lnTo>
                <a:lnTo>
                  <a:pt x="785297" y="1472140"/>
                </a:lnTo>
                <a:lnTo>
                  <a:pt x="736853" y="1473708"/>
                </a:lnTo>
                <a:lnTo>
                  <a:pt x="688410" y="1472140"/>
                </a:lnTo>
                <a:lnTo>
                  <a:pt x="640803" y="1467502"/>
                </a:lnTo>
                <a:lnTo>
                  <a:pt x="594129" y="1459891"/>
                </a:lnTo>
                <a:lnTo>
                  <a:pt x="548485" y="1449404"/>
                </a:lnTo>
                <a:lnTo>
                  <a:pt x="503968" y="1436138"/>
                </a:lnTo>
                <a:lnTo>
                  <a:pt x="460676" y="1420190"/>
                </a:lnTo>
                <a:lnTo>
                  <a:pt x="418706" y="1401658"/>
                </a:lnTo>
                <a:lnTo>
                  <a:pt x="378154" y="1380638"/>
                </a:lnTo>
                <a:lnTo>
                  <a:pt x="339119" y="1357228"/>
                </a:lnTo>
                <a:lnTo>
                  <a:pt x="301697" y="1331524"/>
                </a:lnTo>
                <a:lnTo>
                  <a:pt x="265985" y="1303625"/>
                </a:lnTo>
                <a:lnTo>
                  <a:pt x="232080" y="1273627"/>
                </a:lnTo>
                <a:lnTo>
                  <a:pt x="200080" y="1241627"/>
                </a:lnTo>
                <a:lnTo>
                  <a:pt x="170082" y="1207722"/>
                </a:lnTo>
                <a:lnTo>
                  <a:pt x="142183" y="1172010"/>
                </a:lnTo>
                <a:lnTo>
                  <a:pt x="116479" y="1134588"/>
                </a:lnTo>
                <a:lnTo>
                  <a:pt x="93069" y="1095553"/>
                </a:lnTo>
                <a:lnTo>
                  <a:pt x="72049" y="1055001"/>
                </a:lnTo>
                <a:lnTo>
                  <a:pt x="53517" y="1013031"/>
                </a:lnTo>
                <a:lnTo>
                  <a:pt x="37569" y="969739"/>
                </a:lnTo>
                <a:lnTo>
                  <a:pt x="24303" y="925222"/>
                </a:lnTo>
                <a:lnTo>
                  <a:pt x="13816" y="879578"/>
                </a:lnTo>
                <a:lnTo>
                  <a:pt x="6205" y="832904"/>
                </a:lnTo>
                <a:lnTo>
                  <a:pt x="1567" y="785297"/>
                </a:lnTo>
                <a:lnTo>
                  <a:pt x="0" y="736854"/>
                </a:lnTo>
                <a:close/>
              </a:path>
            </a:pathLst>
          </a:custGeom>
          <a:ln w="25400">
            <a:solidFill>
              <a:srgbClr val="002D5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4A6A8FF-2835-4610-A224-ECC4FD3E95EE}"/>
              </a:ext>
            </a:extLst>
          </p:cNvPr>
          <p:cNvSpPr/>
          <p:nvPr/>
        </p:nvSpPr>
        <p:spPr>
          <a:xfrm>
            <a:off x="5644134" y="2571750"/>
            <a:ext cx="1827530" cy="1826260"/>
          </a:xfrm>
          <a:custGeom>
            <a:avLst/>
            <a:gdLst/>
            <a:ahLst/>
            <a:cxnLst/>
            <a:rect l="l" t="t" r="r" b="b"/>
            <a:pathLst>
              <a:path w="1827529" h="1826260">
                <a:moveTo>
                  <a:pt x="0" y="912876"/>
                </a:moveTo>
                <a:lnTo>
                  <a:pt x="1266" y="864392"/>
                </a:lnTo>
                <a:lnTo>
                  <a:pt x="5023" y="816567"/>
                </a:lnTo>
                <a:lnTo>
                  <a:pt x="11208" y="769465"/>
                </a:lnTo>
                <a:lnTo>
                  <a:pt x="19758" y="723148"/>
                </a:lnTo>
                <a:lnTo>
                  <a:pt x="30609" y="677680"/>
                </a:lnTo>
                <a:lnTo>
                  <a:pt x="43698" y="633124"/>
                </a:lnTo>
                <a:lnTo>
                  <a:pt x="58962" y="589542"/>
                </a:lnTo>
                <a:lnTo>
                  <a:pt x="76339" y="546998"/>
                </a:lnTo>
                <a:lnTo>
                  <a:pt x="95764" y="505555"/>
                </a:lnTo>
                <a:lnTo>
                  <a:pt x="117174" y="465276"/>
                </a:lnTo>
                <a:lnTo>
                  <a:pt x="140508" y="426224"/>
                </a:lnTo>
                <a:lnTo>
                  <a:pt x="165700" y="388462"/>
                </a:lnTo>
                <a:lnTo>
                  <a:pt x="192689" y="352054"/>
                </a:lnTo>
                <a:lnTo>
                  <a:pt x="221411" y="317061"/>
                </a:lnTo>
                <a:lnTo>
                  <a:pt x="251802" y="283548"/>
                </a:lnTo>
                <a:lnTo>
                  <a:pt x="283800" y="251578"/>
                </a:lnTo>
                <a:lnTo>
                  <a:pt x="317342" y="221213"/>
                </a:lnTo>
                <a:lnTo>
                  <a:pt x="352365" y="192516"/>
                </a:lnTo>
                <a:lnTo>
                  <a:pt x="388804" y="165551"/>
                </a:lnTo>
                <a:lnTo>
                  <a:pt x="426598" y="140381"/>
                </a:lnTo>
                <a:lnTo>
                  <a:pt x="465682" y="117068"/>
                </a:lnTo>
                <a:lnTo>
                  <a:pt x="505995" y="95677"/>
                </a:lnTo>
                <a:lnTo>
                  <a:pt x="547472" y="76269"/>
                </a:lnTo>
                <a:lnTo>
                  <a:pt x="590050" y="58909"/>
                </a:lnTo>
                <a:lnTo>
                  <a:pt x="633667" y="43658"/>
                </a:lnTo>
                <a:lnTo>
                  <a:pt x="678259" y="30581"/>
                </a:lnTo>
                <a:lnTo>
                  <a:pt x="723764" y="19740"/>
                </a:lnTo>
                <a:lnTo>
                  <a:pt x="770117" y="11198"/>
                </a:lnTo>
                <a:lnTo>
                  <a:pt x="817255" y="5019"/>
                </a:lnTo>
                <a:lnTo>
                  <a:pt x="865117" y="1265"/>
                </a:lnTo>
                <a:lnTo>
                  <a:pt x="913638" y="0"/>
                </a:lnTo>
                <a:lnTo>
                  <a:pt x="962158" y="1265"/>
                </a:lnTo>
                <a:lnTo>
                  <a:pt x="1010020" y="5019"/>
                </a:lnTo>
                <a:lnTo>
                  <a:pt x="1057158" y="11198"/>
                </a:lnTo>
                <a:lnTo>
                  <a:pt x="1103511" y="19740"/>
                </a:lnTo>
                <a:lnTo>
                  <a:pt x="1149016" y="30581"/>
                </a:lnTo>
                <a:lnTo>
                  <a:pt x="1193608" y="43658"/>
                </a:lnTo>
                <a:lnTo>
                  <a:pt x="1237225" y="58909"/>
                </a:lnTo>
                <a:lnTo>
                  <a:pt x="1279803" y="76269"/>
                </a:lnTo>
                <a:lnTo>
                  <a:pt x="1321280" y="95677"/>
                </a:lnTo>
                <a:lnTo>
                  <a:pt x="1361593" y="117068"/>
                </a:lnTo>
                <a:lnTo>
                  <a:pt x="1400677" y="140381"/>
                </a:lnTo>
                <a:lnTo>
                  <a:pt x="1438471" y="165551"/>
                </a:lnTo>
                <a:lnTo>
                  <a:pt x="1474910" y="192516"/>
                </a:lnTo>
                <a:lnTo>
                  <a:pt x="1509933" y="221213"/>
                </a:lnTo>
                <a:lnTo>
                  <a:pt x="1543475" y="251578"/>
                </a:lnTo>
                <a:lnTo>
                  <a:pt x="1575473" y="283548"/>
                </a:lnTo>
                <a:lnTo>
                  <a:pt x="1605864" y="317061"/>
                </a:lnTo>
                <a:lnTo>
                  <a:pt x="1634586" y="352054"/>
                </a:lnTo>
                <a:lnTo>
                  <a:pt x="1661575" y="388462"/>
                </a:lnTo>
                <a:lnTo>
                  <a:pt x="1686767" y="426224"/>
                </a:lnTo>
                <a:lnTo>
                  <a:pt x="1710101" y="465276"/>
                </a:lnTo>
                <a:lnTo>
                  <a:pt x="1731511" y="505555"/>
                </a:lnTo>
                <a:lnTo>
                  <a:pt x="1750936" y="546998"/>
                </a:lnTo>
                <a:lnTo>
                  <a:pt x="1768313" y="589542"/>
                </a:lnTo>
                <a:lnTo>
                  <a:pt x="1783577" y="633124"/>
                </a:lnTo>
                <a:lnTo>
                  <a:pt x="1796666" y="677680"/>
                </a:lnTo>
                <a:lnTo>
                  <a:pt x="1807517" y="723148"/>
                </a:lnTo>
                <a:lnTo>
                  <a:pt x="1816067" y="769465"/>
                </a:lnTo>
                <a:lnTo>
                  <a:pt x="1822252" y="816567"/>
                </a:lnTo>
                <a:lnTo>
                  <a:pt x="1826009" y="864392"/>
                </a:lnTo>
                <a:lnTo>
                  <a:pt x="1827275" y="912876"/>
                </a:lnTo>
                <a:lnTo>
                  <a:pt x="1826009" y="961357"/>
                </a:lnTo>
                <a:lnTo>
                  <a:pt x="1822252" y="1009180"/>
                </a:lnTo>
                <a:lnTo>
                  <a:pt x="1816067" y="1056280"/>
                </a:lnTo>
                <a:lnTo>
                  <a:pt x="1807517" y="1102595"/>
                </a:lnTo>
                <a:lnTo>
                  <a:pt x="1796666" y="1148062"/>
                </a:lnTo>
                <a:lnTo>
                  <a:pt x="1783577" y="1192618"/>
                </a:lnTo>
                <a:lnTo>
                  <a:pt x="1768313" y="1236199"/>
                </a:lnTo>
                <a:lnTo>
                  <a:pt x="1750936" y="1278742"/>
                </a:lnTo>
                <a:lnTo>
                  <a:pt x="1731511" y="1320185"/>
                </a:lnTo>
                <a:lnTo>
                  <a:pt x="1710101" y="1360463"/>
                </a:lnTo>
                <a:lnTo>
                  <a:pt x="1686767" y="1399515"/>
                </a:lnTo>
                <a:lnTo>
                  <a:pt x="1661575" y="1437277"/>
                </a:lnTo>
                <a:lnTo>
                  <a:pt x="1634586" y="1473686"/>
                </a:lnTo>
                <a:lnTo>
                  <a:pt x="1605864" y="1508679"/>
                </a:lnTo>
                <a:lnTo>
                  <a:pt x="1575473" y="1542193"/>
                </a:lnTo>
                <a:lnTo>
                  <a:pt x="1543475" y="1574164"/>
                </a:lnTo>
                <a:lnTo>
                  <a:pt x="1509933" y="1604530"/>
                </a:lnTo>
                <a:lnTo>
                  <a:pt x="1474910" y="1633227"/>
                </a:lnTo>
                <a:lnTo>
                  <a:pt x="1438471" y="1660193"/>
                </a:lnTo>
                <a:lnTo>
                  <a:pt x="1400677" y="1685364"/>
                </a:lnTo>
                <a:lnTo>
                  <a:pt x="1361593" y="1708677"/>
                </a:lnTo>
                <a:lnTo>
                  <a:pt x="1321280" y="1730070"/>
                </a:lnTo>
                <a:lnTo>
                  <a:pt x="1279803" y="1749478"/>
                </a:lnTo>
                <a:lnTo>
                  <a:pt x="1237225" y="1766839"/>
                </a:lnTo>
                <a:lnTo>
                  <a:pt x="1193608" y="1782091"/>
                </a:lnTo>
                <a:lnTo>
                  <a:pt x="1149016" y="1795169"/>
                </a:lnTo>
                <a:lnTo>
                  <a:pt x="1103511" y="1806010"/>
                </a:lnTo>
                <a:lnTo>
                  <a:pt x="1057158" y="1814552"/>
                </a:lnTo>
                <a:lnTo>
                  <a:pt x="1010020" y="1820732"/>
                </a:lnTo>
                <a:lnTo>
                  <a:pt x="962158" y="1824486"/>
                </a:lnTo>
                <a:lnTo>
                  <a:pt x="913638" y="1825752"/>
                </a:lnTo>
                <a:lnTo>
                  <a:pt x="865117" y="1824486"/>
                </a:lnTo>
                <a:lnTo>
                  <a:pt x="817255" y="1820732"/>
                </a:lnTo>
                <a:lnTo>
                  <a:pt x="770117" y="1814552"/>
                </a:lnTo>
                <a:lnTo>
                  <a:pt x="723764" y="1806010"/>
                </a:lnTo>
                <a:lnTo>
                  <a:pt x="678259" y="1795169"/>
                </a:lnTo>
                <a:lnTo>
                  <a:pt x="633667" y="1782091"/>
                </a:lnTo>
                <a:lnTo>
                  <a:pt x="590050" y="1766839"/>
                </a:lnTo>
                <a:lnTo>
                  <a:pt x="547472" y="1749478"/>
                </a:lnTo>
                <a:lnTo>
                  <a:pt x="505995" y="1730070"/>
                </a:lnTo>
                <a:lnTo>
                  <a:pt x="465682" y="1708677"/>
                </a:lnTo>
                <a:lnTo>
                  <a:pt x="426598" y="1685364"/>
                </a:lnTo>
                <a:lnTo>
                  <a:pt x="388804" y="1660193"/>
                </a:lnTo>
                <a:lnTo>
                  <a:pt x="352365" y="1633227"/>
                </a:lnTo>
                <a:lnTo>
                  <a:pt x="317342" y="1604530"/>
                </a:lnTo>
                <a:lnTo>
                  <a:pt x="283800" y="1574164"/>
                </a:lnTo>
                <a:lnTo>
                  <a:pt x="251802" y="1542193"/>
                </a:lnTo>
                <a:lnTo>
                  <a:pt x="221411" y="1508679"/>
                </a:lnTo>
                <a:lnTo>
                  <a:pt x="192689" y="1473686"/>
                </a:lnTo>
                <a:lnTo>
                  <a:pt x="165700" y="1437277"/>
                </a:lnTo>
                <a:lnTo>
                  <a:pt x="140508" y="1399515"/>
                </a:lnTo>
                <a:lnTo>
                  <a:pt x="117174" y="1360463"/>
                </a:lnTo>
                <a:lnTo>
                  <a:pt x="95764" y="1320185"/>
                </a:lnTo>
                <a:lnTo>
                  <a:pt x="76339" y="1278742"/>
                </a:lnTo>
                <a:lnTo>
                  <a:pt x="58962" y="1236199"/>
                </a:lnTo>
                <a:lnTo>
                  <a:pt x="43698" y="1192618"/>
                </a:lnTo>
                <a:lnTo>
                  <a:pt x="30609" y="1148062"/>
                </a:lnTo>
                <a:lnTo>
                  <a:pt x="19758" y="1102595"/>
                </a:lnTo>
                <a:lnTo>
                  <a:pt x="11208" y="1056280"/>
                </a:lnTo>
                <a:lnTo>
                  <a:pt x="5023" y="1009180"/>
                </a:lnTo>
                <a:lnTo>
                  <a:pt x="1266" y="961357"/>
                </a:lnTo>
                <a:lnTo>
                  <a:pt x="0" y="912876"/>
                </a:lnTo>
                <a:close/>
              </a:path>
            </a:pathLst>
          </a:custGeom>
          <a:ln w="25400">
            <a:solidFill>
              <a:srgbClr val="002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92EED113-1BD0-497D-A903-B9BD308F3273}"/>
              </a:ext>
            </a:extLst>
          </p:cNvPr>
          <p:cNvSpPr/>
          <p:nvPr/>
        </p:nvSpPr>
        <p:spPr>
          <a:xfrm>
            <a:off x="1696973" y="2387345"/>
            <a:ext cx="1641475" cy="1640205"/>
          </a:xfrm>
          <a:custGeom>
            <a:avLst/>
            <a:gdLst/>
            <a:ahLst/>
            <a:cxnLst/>
            <a:rect l="l" t="t" r="r" b="b"/>
            <a:pathLst>
              <a:path w="1641475" h="1640204">
                <a:moveTo>
                  <a:pt x="0" y="819912"/>
                </a:moveTo>
                <a:lnTo>
                  <a:pt x="1393" y="771730"/>
                </a:lnTo>
                <a:lnTo>
                  <a:pt x="5521" y="724282"/>
                </a:lnTo>
                <a:lnTo>
                  <a:pt x="12306" y="677645"/>
                </a:lnTo>
                <a:lnTo>
                  <a:pt x="21673" y="631895"/>
                </a:lnTo>
                <a:lnTo>
                  <a:pt x="33544" y="587110"/>
                </a:lnTo>
                <a:lnTo>
                  <a:pt x="47842" y="543366"/>
                </a:lnTo>
                <a:lnTo>
                  <a:pt x="64490" y="500741"/>
                </a:lnTo>
                <a:lnTo>
                  <a:pt x="83411" y="459310"/>
                </a:lnTo>
                <a:lnTo>
                  <a:pt x="104528" y="419151"/>
                </a:lnTo>
                <a:lnTo>
                  <a:pt x="127764" y="380341"/>
                </a:lnTo>
                <a:lnTo>
                  <a:pt x="153043" y="342957"/>
                </a:lnTo>
                <a:lnTo>
                  <a:pt x="180287" y="307074"/>
                </a:lnTo>
                <a:lnTo>
                  <a:pt x="209419" y="272772"/>
                </a:lnTo>
                <a:lnTo>
                  <a:pt x="240363" y="240125"/>
                </a:lnTo>
                <a:lnTo>
                  <a:pt x="273041" y="209211"/>
                </a:lnTo>
                <a:lnTo>
                  <a:pt x="307377" y="180107"/>
                </a:lnTo>
                <a:lnTo>
                  <a:pt x="343293" y="152890"/>
                </a:lnTo>
                <a:lnTo>
                  <a:pt x="380712" y="127636"/>
                </a:lnTo>
                <a:lnTo>
                  <a:pt x="419558" y="104422"/>
                </a:lnTo>
                <a:lnTo>
                  <a:pt x="459754" y="83326"/>
                </a:lnTo>
                <a:lnTo>
                  <a:pt x="501223" y="64424"/>
                </a:lnTo>
                <a:lnTo>
                  <a:pt x="543887" y="47793"/>
                </a:lnTo>
                <a:lnTo>
                  <a:pt x="587670" y="33510"/>
                </a:lnTo>
                <a:lnTo>
                  <a:pt x="632495" y="21651"/>
                </a:lnTo>
                <a:lnTo>
                  <a:pt x="678285" y="12294"/>
                </a:lnTo>
                <a:lnTo>
                  <a:pt x="724962" y="5515"/>
                </a:lnTo>
                <a:lnTo>
                  <a:pt x="772451" y="1391"/>
                </a:lnTo>
                <a:lnTo>
                  <a:pt x="820674" y="0"/>
                </a:lnTo>
                <a:lnTo>
                  <a:pt x="868896" y="1391"/>
                </a:lnTo>
                <a:lnTo>
                  <a:pt x="916385" y="5515"/>
                </a:lnTo>
                <a:lnTo>
                  <a:pt x="963062" y="12294"/>
                </a:lnTo>
                <a:lnTo>
                  <a:pt x="1008852" y="21651"/>
                </a:lnTo>
                <a:lnTo>
                  <a:pt x="1053677" y="33510"/>
                </a:lnTo>
                <a:lnTo>
                  <a:pt x="1097460" y="47793"/>
                </a:lnTo>
                <a:lnTo>
                  <a:pt x="1140124" y="64424"/>
                </a:lnTo>
                <a:lnTo>
                  <a:pt x="1181593" y="83326"/>
                </a:lnTo>
                <a:lnTo>
                  <a:pt x="1221789" y="104422"/>
                </a:lnTo>
                <a:lnTo>
                  <a:pt x="1260635" y="127636"/>
                </a:lnTo>
                <a:lnTo>
                  <a:pt x="1298054" y="152890"/>
                </a:lnTo>
                <a:lnTo>
                  <a:pt x="1333970" y="180107"/>
                </a:lnTo>
                <a:lnTo>
                  <a:pt x="1368306" y="209211"/>
                </a:lnTo>
                <a:lnTo>
                  <a:pt x="1400984" y="240125"/>
                </a:lnTo>
                <a:lnTo>
                  <a:pt x="1431928" y="272772"/>
                </a:lnTo>
                <a:lnTo>
                  <a:pt x="1461060" y="307074"/>
                </a:lnTo>
                <a:lnTo>
                  <a:pt x="1488304" y="342957"/>
                </a:lnTo>
                <a:lnTo>
                  <a:pt x="1513583" y="380341"/>
                </a:lnTo>
                <a:lnTo>
                  <a:pt x="1536819" y="419151"/>
                </a:lnTo>
                <a:lnTo>
                  <a:pt x="1557936" y="459310"/>
                </a:lnTo>
                <a:lnTo>
                  <a:pt x="1576857" y="500741"/>
                </a:lnTo>
                <a:lnTo>
                  <a:pt x="1593505" y="543366"/>
                </a:lnTo>
                <a:lnTo>
                  <a:pt x="1607803" y="587110"/>
                </a:lnTo>
                <a:lnTo>
                  <a:pt x="1619674" y="631895"/>
                </a:lnTo>
                <a:lnTo>
                  <a:pt x="1629041" y="677645"/>
                </a:lnTo>
                <a:lnTo>
                  <a:pt x="1635826" y="724282"/>
                </a:lnTo>
                <a:lnTo>
                  <a:pt x="1639954" y="771730"/>
                </a:lnTo>
                <a:lnTo>
                  <a:pt x="1641348" y="819912"/>
                </a:lnTo>
                <a:lnTo>
                  <a:pt x="1639954" y="868093"/>
                </a:lnTo>
                <a:lnTo>
                  <a:pt x="1635826" y="915541"/>
                </a:lnTo>
                <a:lnTo>
                  <a:pt x="1629041" y="962178"/>
                </a:lnTo>
                <a:lnTo>
                  <a:pt x="1619674" y="1007928"/>
                </a:lnTo>
                <a:lnTo>
                  <a:pt x="1607803" y="1052713"/>
                </a:lnTo>
                <a:lnTo>
                  <a:pt x="1593505" y="1096457"/>
                </a:lnTo>
                <a:lnTo>
                  <a:pt x="1576857" y="1139082"/>
                </a:lnTo>
                <a:lnTo>
                  <a:pt x="1557936" y="1180513"/>
                </a:lnTo>
                <a:lnTo>
                  <a:pt x="1536819" y="1220672"/>
                </a:lnTo>
                <a:lnTo>
                  <a:pt x="1513583" y="1259482"/>
                </a:lnTo>
                <a:lnTo>
                  <a:pt x="1488304" y="1296866"/>
                </a:lnTo>
                <a:lnTo>
                  <a:pt x="1461060" y="1332749"/>
                </a:lnTo>
                <a:lnTo>
                  <a:pt x="1431928" y="1367051"/>
                </a:lnTo>
                <a:lnTo>
                  <a:pt x="1400984" y="1399698"/>
                </a:lnTo>
                <a:lnTo>
                  <a:pt x="1368306" y="1430612"/>
                </a:lnTo>
                <a:lnTo>
                  <a:pt x="1333970" y="1459716"/>
                </a:lnTo>
                <a:lnTo>
                  <a:pt x="1298054" y="1486933"/>
                </a:lnTo>
                <a:lnTo>
                  <a:pt x="1260635" y="1512187"/>
                </a:lnTo>
                <a:lnTo>
                  <a:pt x="1221789" y="1535401"/>
                </a:lnTo>
                <a:lnTo>
                  <a:pt x="1181593" y="1556497"/>
                </a:lnTo>
                <a:lnTo>
                  <a:pt x="1140124" y="1575399"/>
                </a:lnTo>
                <a:lnTo>
                  <a:pt x="1097460" y="1592030"/>
                </a:lnTo>
                <a:lnTo>
                  <a:pt x="1053677" y="1606313"/>
                </a:lnTo>
                <a:lnTo>
                  <a:pt x="1008852" y="1618172"/>
                </a:lnTo>
                <a:lnTo>
                  <a:pt x="963062" y="1627529"/>
                </a:lnTo>
                <a:lnTo>
                  <a:pt x="916385" y="1634308"/>
                </a:lnTo>
                <a:lnTo>
                  <a:pt x="868896" y="1638432"/>
                </a:lnTo>
                <a:lnTo>
                  <a:pt x="820674" y="1639824"/>
                </a:lnTo>
                <a:lnTo>
                  <a:pt x="772451" y="1638432"/>
                </a:lnTo>
                <a:lnTo>
                  <a:pt x="724962" y="1634308"/>
                </a:lnTo>
                <a:lnTo>
                  <a:pt x="678285" y="1627529"/>
                </a:lnTo>
                <a:lnTo>
                  <a:pt x="632495" y="1618172"/>
                </a:lnTo>
                <a:lnTo>
                  <a:pt x="587670" y="1606313"/>
                </a:lnTo>
                <a:lnTo>
                  <a:pt x="543887" y="1592030"/>
                </a:lnTo>
                <a:lnTo>
                  <a:pt x="501223" y="1575399"/>
                </a:lnTo>
                <a:lnTo>
                  <a:pt x="459754" y="1556497"/>
                </a:lnTo>
                <a:lnTo>
                  <a:pt x="419558" y="1535401"/>
                </a:lnTo>
                <a:lnTo>
                  <a:pt x="380712" y="1512187"/>
                </a:lnTo>
                <a:lnTo>
                  <a:pt x="343293" y="1486933"/>
                </a:lnTo>
                <a:lnTo>
                  <a:pt x="307377" y="1459716"/>
                </a:lnTo>
                <a:lnTo>
                  <a:pt x="273041" y="1430612"/>
                </a:lnTo>
                <a:lnTo>
                  <a:pt x="240363" y="1399698"/>
                </a:lnTo>
                <a:lnTo>
                  <a:pt x="209419" y="1367051"/>
                </a:lnTo>
                <a:lnTo>
                  <a:pt x="180287" y="1332749"/>
                </a:lnTo>
                <a:lnTo>
                  <a:pt x="153043" y="1296866"/>
                </a:lnTo>
                <a:lnTo>
                  <a:pt x="127764" y="1259482"/>
                </a:lnTo>
                <a:lnTo>
                  <a:pt x="104528" y="1220672"/>
                </a:lnTo>
                <a:lnTo>
                  <a:pt x="83411" y="1180513"/>
                </a:lnTo>
                <a:lnTo>
                  <a:pt x="64490" y="1139082"/>
                </a:lnTo>
                <a:lnTo>
                  <a:pt x="47842" y="1096457"/>
                </a:lnTo>
                <a:lnTo>
                  <a:pt x="33544" y="1052713"/>
                </a:lnTo>
                <a:lnTo>
                  <a:pt x="21673" y="1007928"/>
                </a:lnTo>
                <a:lnTo>
                  <a:pt x="12306" y="962178"/>
                </a:lnTo>
                <a:lnTo>
                  <a:pt x="5521" y="915541"/>
                </a:lnTo>
                <a:lnTo>
                  <a:pt x="1393" y="868093"/>
                </a:lnTo>
                <a:lnTo>
                  <a:pt x="0" y="819912"/>
                </a:lnTo>
                <a:close/>
              </a:path>
            </a:pathLst>
          </a:custGeom>
          <a:ln w="25400">
            <a:solidFill>
              <a:srgbClr val="002D5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6">
            <a:extLst>
              <a:ext uri="{FF2B5EF4-FFF2-40B4-BE49-F238E27FC236}">
                <a16:creationId xmlns:a16="http://schemas.microsoft.com/office/drawing/2014/main" id="{7724C8F4-5FE9-4A35-BF41-BB993DE13400}"/>
              </a:ext>
            </a:extLst>
          </p:cNvPr>
          <p:cNvGrpSpPr/>
          <p:nvPr/>
        </p:nvGrpSpPr>
        <p:grpSpPr>
          <a:xfrm>
            <a:off x="2306066" y="1169161"/>
            <a:ext cx="1264920" cy="1263015"/>
            <a:chOff x="2306066" y="1169161"/>
            <a:chExt cx="1264920" cy="1263015"/>
          </a:xfrm>
          <a:solidFill>
            <a:srgbClr val="EBF5FF"/>
          </a:solidFill>
        </p:grpSpPr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A637F1F6-6C4D-498E-8D07-9DB9A2FD96AC}"/>
                </a:ext>
              </a:extLst>
            </p:cNvPr>
            <p:cNvSpPr/>
            <p:nvPr/>
          </p:nvSpPr>
          <p:spPr>
            <a:xfrm>
              <a:off x="2318766" y="1181861"/>
              <a:ext cx="1239520" cy="1237615"/>
            </a:xfrm>
            <a:custGeom>
              <a:avLst/>
              <a:gdLst/>
              <a:ahLst/>
              <a:cxnLst/>
              <a:rect l="l" t="t" r="r" b="b"/>
              <a:pathLst>
                <a:path w="1239520" h="1237614">
                  <a:moveTo>
                    <a:pt x="619506" y="0"/>
                  </a:moveTo>
                  <a:lnTo>
                    <a:pt x="571092" y="1861"/>
                  </a:lnTo>
                  <a:lnTo>
                    <a:pt x="523698" y="7353"/>
                  </a:lnTo>
                  <a:lnTo>
                    <a:pt x="477460" y="16339"/>
                  </a:lnTo>
                  <a:lnTo>
                    <a:pt x="432517" y="28681"/>
                  </a:lnTo>
                  <a:lnTo>
                    <a:pt x="389006" y="44242"/>
                  </a:lnTo>
                  <a:lnTo>
                    <a:pt x="347065" y="62883"/>
                  </a:lnTo>
                  <a:lnTo>
                    <a:pt x="306831" y="84469"/>
                  </a:lnTo>
                  <a:lnTo>
                    <a:pt x="268443" y="108860"/>
                  </a:lnTo>
                  <a:lnTo>
                    <a:pt x="232038" y="135920"/>
                  </a:lnTo>
                  <a:lnTo>
                    <a:pt x="197754" y="165511"/>
                  </a:lnTo>
                  <a:lnTo>
                    <a:pt x="165729" y="197496"/>
                  </a:lnTo>
                  <a:lnTo>
                    <a:pt x="136100" y="231736"/>
                  </a:lnTo>
                  <a:lnTo>
                    <a:pt x="109005" y="268096"/>
                  </a:lnTo>
                  <a:lnTo>
                    <a:pt x="84581" y="306436"/>
                  </a:lnTo>
                  <a:lnTo>
                    <a:pt x="62968" y="346621"/>
                  </a:lnTo>
                  <a:lnTo>
                    <a:pt x="44301" y="388511"/>
                  </a:lnTo>
                  <a:lnTo>
                    <a:pt x="28720" y="431970"/>
                  </a:lnTo>
                  <a:lnTo>
                    <a:pt x="16361" y="476860"/>
                  </a:lnTo>
                  <a:lnTo>
                    <a:pt x="7363" y="523044"/>
                  </a:lnTo>
                  <a:lnTo>
                    <a:pt x="1863" y="570385"/>
                  </a:lnTo>
                  <a:lnTo>
                    <a:pt x="0" y="618743"/>
                  </a:lnTo>
                  <a:lnTo>
                    <a:pt x="1863" y="667102"/>
                  </a:lnTo>
                  <a:lnTo>
                    <a:pt x="7363" y="714443"/>
                  </a:lnTo>
                  <a:lnTo>
                    <a:pt x="16361" y="760627"/>
                  </a:lnTo>
                  <a:lnTo>
                    <a:pt x="28720" y="805517"/>
                  </a:lnTo>
                  <a:lnTo>
                    <a:pt x="44301" y="848976"/>
                  </a:lnTo>
                  <a:lnTo>
                    <a:pt x="62968" y="890866"/>
                  </a:lnTo>
                  <a:lnTo>
                    <a:pt x="84582" y="931051"/>
                  </a:lnTo>
                  <a:lnTo>
                    <a:pt x="109005" y="969391"/>
                  </a:lnTo>
                  <a:lnTo>
                    <a:pt x="136100" y="1005751"/>
                  </a:lnTo>
                  <a:lnTo>
                    <a:pt x="165729" y="1039991"/>
                  </a:lnTo>
                  <a:lnTo>
                    <a:pt x="197754" y="1071976"/>
                  </a:lnTo>
                  <a:lnTo>
                    <a:pt x="232038" y="1101567"/>
                  </a:lnTo>
                  <a:lnTo>
                    <a:pt x="268443" y="1128627"/>
                  </a:lnTo>
                  <a:lnTo>
                    <a:pt x="306831" y="1153018"/>
                  </a:lnTo>
                  <a:lnTo>
                    <a:pt x="347065" y="1174604"/>
                  </a:lnTo>
                  <a:lnTo>
                    <a:pt x="389006" y="1193245"/>
                  </a:lnTo>
                  <a:lnTo>
                    <a:pt x="432517" y="1208806"/>
                  </a:lnTo>
                  <a:lnTo>
                    <a:pt x="477460" y="1221148"/>
                  </a:lnTo>
                  <a:lnTo>
                    <a:pt x="523698" y="1230134"/>
                  </a:lnTo>
                  <a:lnTo>
                    <a:pt x="571092" y="1235626"/>
                  </a:lnTo>
                  <a:lnTo>
                    <a:pt x="619506" y="1237488"/>
                  </a:lnTo>
                  <a:lnTo>
                    <a:pt x="667919" y="1235626"/>
                  </a:lnTo>
                  <a:lnTo>
                    <a:pt x="715313" y="1230134"/>
                  </a:lnTo>
                  <a:lnTo>
                    <a:pt x="761551" y="1221148"/>
                  </a:lnTo>
                  <a:lnTo>
                    <a:pt x="806494" y="1208806"/>
                  </a:lnTo>
                  <a:lnTo>
                    <a:pt x="850005" y="1193245"/>
                  </a:lnTo>
                  <a:lnTo>
                    <a:pt x="891946" y="1174604"/>
                  </a:lnTo>
                  <a:lnTo>
                    <a:pt x="932179" y="1153018"/>
                  </a:lnTo>
                  <a:lnTo>
                    <a:pt x="970568" y="1128627"/>
                  </a:lnTo>
                  <a:lnTo>
                    <a:pt x="1006973" y="1101567"/>
                  </a:lnTo>
                  <a:lnTo>
                    <a:pt x="1041257" y="1071976"/>
                  </a:lnTo>
                  <a:lnTo>
                    <a:pt x="1073282" y="1039991"/>
                  </a:lnTo>
                  <a:lnTo>
                    <a:pt x="1102911" y="1005751"/>
                  </a:lnTo>
                  <a:lnTo>
                    <a:pt x="1130006" y="969391"/>
                  </a:lnTo>
                  <a:lnTo>
                    <a:pt x="1154429" y="931051"/>
                  </a:lnTo>
                  <a:lnTo>
                    <a:pt x="1176043" y="890866"/>
                  </a:lnTo>
                  <a:lnTo>
                    <a:pt x="1194710" y="848976"/>
                  </a:lnTo>
                  <a:lnTo>
                    <a:pt x="1210291" y="805517"/>
                  </a:lnTo>
                  <a:lnTo>
                    <a:pt x="1222650" y="760627"/>
                  </a:lnTo>
                  <a:lnTo>
                    <a:pt x="1231648" y="714443"/>
                  </a:lnTo>
                  <a:lnTo>
                    <a:pt x="1237148" y="667102"/>
                  </a:lnTo>
                  <a:lnTo>
                    <a:pt x="1239011" y="618743"/>
                  </a:lnTo>
                  <a:lnTo>
                    <a:pt x="1237148" y="570385"/>
                  </a:lnTo>
                  <a:lnTo>
                    <a:pt x="1231648" y="523044"/>
                  </a:lnTo>
                  <a:lnTo>
                    <a:pt x="1222650" y="476860"/>
                  </a:lnTo>
                  <a:lnTo>
                    <a:pt x="1210291" y="431970"/>
                  </a:lnTo>
                  <a:lnTo>
                    <a:pt x="1194710" y="388511"/>
                  </a:lnTo>
                  <a:lnTo>
                    <a:pt x="1176043" y="346621"/>
                  </a:lnTo>
                  <a:lnTo>
                    <a:pt x="1154430" y="306436"/>
                  </a:lnTo>
                  <a:lnTo>
                    <a:pt x="1130006" y="268096"/>
                  </a:lnTo>
                  <a:lnTo>
                    <a:pt x="1102911" y="231736"/>
                  </a:lnTo>
                  <a:lnTo>
                    <a:pt x="1073282" y="197496"/>
                  </a:lnTo>
                  <a:lnTo>
                    <a:pt x="1041257" y="165511"/>
                  </a:lnTo>
                  <a:lnTo>
                    <a:pt x="1006973" y="135920"/>
                  </a:lnTo>
                  <a:lnTo>
                    <a:pt x="970568" y="108860"/>
                  </a:lnTo>
                  <a:lnTo>
                    <a:pt x="932180" y="84469"/>
                  </a:lnTo>
                  <a:lnTo>
                    <a:pt x="891946" y="62883"/>
                  </a:lnTo>
                  <a:lnTo>
                    <a:pt x="850005" y="44242"/>
                  </a:lnTo>
                  <a:lnTo>
                    <a:pt x="806494" y="28681"/>
                  </a:lnTo>
                  <a:lnTo>
                    <a:pt x="761551" y="16339"/>
                  </a:lnTo>
                  <a:lnTo>
                    <a:pt x="715313" y="7353"/>
                  </a:lnTo>
                  <a:lnTo>
                    <a:pt x="667919" y="1861"/>
                  </a:lnTo>
                  <a:lnTo>
                    <a:pt x="619506" y="0"/>
                  </a:lnTo>
                  <a:close/>
                </a:path>
              </a:pathLst>
            </a:custGeom>
            <a:grpFill/>
            <a:ln>
              <a:solidFill>
                <a:srgbClr val="002D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CF7D3607-EF60-49DC-8B03-7F96644FF9FA}"/>
                </a:ext>
              </a:extLst>
            </p:cNvPr>
            <p:cNvSpPr/>
            <p:nvPr/>
          </p:nvSpPr>
          <p:spPr>
            <a:xfrm>
              <a:off x="2318766" y="1181861"/>
              <a:ext cx="1239520" cy="1237615"/>
            </a:xfrm>
            <a:custGeom>
              <a:avLst/>
              <a:gdLst/>
              <a:ahLst/>
              <a:cxnLst/>
              <a:rect l="l" t="t" r="r" b="b"/>
              <a:pathLst>
                <a:path w="1239520" h="1237614">
                  <a:moveTo>
                    <a:pt x="0" y="618743"/>
                  </a:moveTo>
                  <a:lnTo>
                    <a:pt x="1863" y="570385"/>
                  </a:lnTo>
                  <a:lnTo>
                    <a:pt x="7363" y="523044"/>
                  </a:lnTo>
                  <a:lnTo>
                    <a:pt x="16361" y="476860"/>
                  </a:lnTo>
                  <a:lnTo>
                    <a:pt x="28720" y="431970"/>
                  </a:lnTo>
                  <a:lnTo>
                    <a:pt x="44301" y="388511"/>
                  </a:lnTo>
                  <a:lnTo>
                    <a:pt x="62968" y="346621"/>
                  </a:lnTo>
                  <a:lnTo>
                    <a:pt x="84581" y="306436"/>
                  </a:lnTo>
                  <a:lnTo>
                    <a:pt x="109005" y="268096"/>
                  </a:lnTo>
                  <a:lnTo>
                    <a:pt x="136100" y="231736"/>
                  </a:lnTo>
                  <a:lnTo>
                    <a:pt x="165729" y="197496"/>
                  </a:lnTo>
                  <a:lnTo>
                    <a:pt x="197754" y="165511"/>
                  </a:lnTo>
                  <a:lnTo>
                    <a:pt x="232038" y="135920"/>
                  </a:lnTo>
                  <a:lnTo>
                    <a:pt x="268443" y="108860"/>
                  </a:lnTo>
                  <a:lnTo>
                    <a:pt x="306831" y="84469"/>
                  </a:lnTo>
                  <a:lnTo>
                    <a:pt x="347065" y="62883"/>
                  </a:lnTo>
                  <a:lnTo>
                    <a:pt x="389006" y="44242"/>
                  </a:lnTo>
                  <a:lnTo>
                    <a:pt x="432517" y="28681"/>
                  </a:lnTo>
                  <a:lnTo>
                    <a:pt x="477460" y="16339"/>
                  </a:lnTo>
                  <a:lnTo>
                    <a:pt x="523698" y="7353"/>
                  </a:lnTo>
                  <a:lnTo>
                    <a:pt x="571092" y="1861"/>
                  </a:lnTo>
                  <a:lnTo>
                    <a:pt x="619506" y="0"/>
                  </a:lnTo>
                  <a:lnTo>
                    <a:pt x="667919" y="1861"/>
                  </a:lnTo>
                  <a:lnTo>
                    <a:pt x="715313" y="7353"/>
                  </a:lnTo>
                  <a:lnTo>
                    <a:pt x="761551" y="16339"/>
                  </a:lnTo>
                  <a:lnTo>
                    <a:pt x="806494" y="28681"/>
                  </a:lnTo>
                  <a:lnTo>
                    <a:pt x="850005" y="44242"/>
                  </a:lnTo>
                  <a:lnTo>
                    <a:pt x="891946" y="62883"/>
                  </a:lnTo>
                  <a:lnTo>
                    <a:pt x="932180" y="84469"/>
                  </a:lnTo>
                  <a:lnTo>
                    <a:pt x="970568" y="108860"/>
                  </a:lnTo>
                  <a:lnTo>
                    <a:pt x="1006973" y="135920"/>
                  </a:lnTo>
                  <a:lnTo>
                    <a:pt x="1041257" y="165511"/>
                  </a:lnTo>
                  <a:lnTo>
                    <a:pt x="1073282" y="197496"/>
                  </a:lnTo>
                  <a:lnTo>
                    <a:pt x="1102911" y="231736"/>
                  </a:lnTo>
                  <a:lnTo>
                    <a:pt x="1130006" y="268096"/>
                  </a:lnTo>
                  <a:lnTo>
                    <a:pt x="1154430" y="306436"/>
                  </a:lnTo>
                  <a:lnTo>
                    <a:pt x="1176043" y="346621"/>
                  </a:lnTo>
                  <a:lnTo>
                    <a:pt x="1194710" y="388511"/>
                  </a:lnTo>
                  <a:lnTo>
                    <a:pt x="1210291" y="431970"/>
                  </a:lnTo>
                  <a:lnTo>
                    <a:pt x="1222650" y="476860"/>
                  </a:lnTo>
                  <a:lnTo>
                    <a:pt x="1231648" y="523044"/>
                  </a:lnTo>
                  <a:lnTo>
                    <a:pt x="1237148" y="570385"/>
                  </a:lnTo>
                  <a:lnTo>
                    <a:pt x="1239011" y="618743"/>
                  </a:lnTo>
                  <a:lnTo>
                    <a:pt x="1237148" y="667102"/>
                  </a:lnTo>
                  <a:lnTo>
                    <a:pt x="1231648" y="714443"/>
                  </a:lnTo>
                  <a:lnTo>
                    <a:pt x="1222650" y="760627"/>
                  </a:lnTo>
                  <a:lnTo>
                    <a:pt x="1210291" y="805517"/>
                  </a:lnTo>
                  <a:lnTo>
                    <a:pt x="1194710" y="848976"/>
                  </a:lnTo>
                  <a:lnTo>
                    <a:pt x="1176043" y="890866"/>
                  </a:lnTo>
                  <a:lnTo>
                    <a:pt x="1154429" y="931051"/>
                  </a:lnTo>
                  <a:lnTo>
                    <a:pt x="1130006" y="969391"/>
                  </a:lnTo>
                  <a:lnTo>
                    <a:pt x="1102911" y="1005751"/>
                  </a:lnTo>
                  <a:lnTo>
                    <a:pt x="1073282" y="1039991"/>
                  </a:lnTo>
                  <a:lnTo>
                    <a:pt x="1041257" y="1071976"/>
                  </a:lnTo>
                  <a:lnTo>
                    <a:pt x="1006973" y="1101567"/>
                  </a:lnTo>
                  <a:lnTo>
                    <a:pt x="970568" y="1128627"/>
                  </a:lnTo>
                  <a:lnTo>
                    <a:pt x="932179" y="1153018"/>
                  </a:lnTo>
                  <a:lnTo>
                    <a:pt x="891946" y="1174604"/>
                  </a:lnTo>
                  <a:lnTo>
                    <a:pt x="850005" y="1193245"/>
                  </a:lnTo>
                  <a:lnTo>
                    <a:pt x="806494" y="1208806"/>
                  </a:lnTo>
                  <a:lnTo>
                    <a:pt x="761551" y="1221148"/>
                  </a:lnTo>
                  <a:lnTo>
                    <a:pt x="715313" y="1230134"/>
                  </a:lnTo>
                  <a:lnTo>
                    <a:pt x="667919" y="1235626"/>
                  </a:lnTo>
                  <a:lnTo>
                    <a:pt x="619506" y="1237488"/>
                  </a:lnTo>
                  <a:lnTo>
                    <a:pt x="571092" y="1235626"/>
                  </a:lnTo>
                  <a:lnTo>
                    <a:pt x="523698" y="1230134"/>
                  </a:lnTo>
                  <a:lnTo>
                    <a:pt x="477460" y="1221148"/>
                  </a:lnTo>
                  <a:lnTo>
                    <a:pt x="432517" y="1208806"/>
                  </a:lnTo>
                  <a:lnTo>
                    <a:pt x="389006" y="1193245"/>
                  </a:lnTo>
                  <a:lnTo>
                    <a:pt x="347065" y="1174604"/>
                  </a:lnTo>
                  <a:lnTo>
                    <a:pt x="306831" y="1153018"/>
                  </a:lnTo>
                  <a:lnTo>
                    <a:pt x="268443" y="1128627"/>
                  </a:lnTo>
                  <a:lnTo>
                    <a:pt x="232038" y="1101567"/>
                  </a:lnTo>
                  <a:lnTo>
                    <a:pt x="197754" y="1071976"/>
                  </a:lnTo>
                  <a:lnTo>
                    <a:pt x="165729" y="1039991"/>
                  </a:lnTo>
                  <a:lnTo>
                    <a:pt x="136100" y="1005751"/>
                  </a:lnTo>
                  <a:lnTo>
                    <a:pt x="109005" y="969391"/>
                  </a:lnTo>
                  <a:lnTo>
                    <a:pt x="84582" y="931051"/>
                  </a:lnTo>
                  <a:lnTo>
                    <a:pt x="62968" y="890866"/>
                  </a:lnTo>
                  <a:lnTo>
                    <a:pt x="44301" y="848976"/>
                  </a:lnTo>
                  <a:lnTo>
                    <a:pt x="28720" y="805517"/>
                  </a:lnTo>
                  <a:lnTo>
                    <a:pt x="16361" y="760627"/>
                  </a:lnTo>
                  <a:lnTo>
                    <a:pt x="7363" y="714443"/>
                  </a:lnTo>
                  <a:lnTo>
                    <a:pt x="1863" y="667102"/>
                  </a:lnTo>
                  <a:lnTo>
                    <a:pt x="0" y="618743"/>
                  </a:lnTo>
                  <a:close/>
                </a:path>
              </a:pathLst>
            </a:custGeom>
            <a:grpFill/>
            <a:ln w="25400">
              <a:solidFill>
                <a:srgbClr val="002D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9">
            <a:extLst>
              <a:ext uri="{FF2B5EF4-FFF2-40B4-BE49-F238E27FC236}">
                <a16:creationId xmlns:a16="http://schemas.microsoft.com/office/drawing/2014/main" id="{B955002E-1009-419C-A62B-3C82A07FCBC5}"/>
              </a:ext>
            </a:extLst>
          </p:cNvPr>
          <p:cNvSpPr txBox="1"/>
          <p:nvPr/>
        </p:nvSpPr>
        <p:spPr>
          <a:xfrm>
            <a:off x="2480346" y="1688774"/>
            <a:ext cx="868988" cy="2171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R="5080" algn="ctr">
              <a:lnSpc>
                <a:spcPts val="1800"/>
              </a:lnSpc>
            </a:pPr>
            <a:r>
              <a:rPr lang="de-DE" sz="1400" dirty="0">
                <a:solidFill>
                  <a:srgbClr val="002D55"/>
                </a:solidFill>
                <a:latin typeface="Arial"/>
                <a:cs typeface="Arial"/>
              </a:rPr>
              <a:t>Fakt 5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F961645C-2797-4A54-8E6F-F179953AFC54}"/>
              </a:ext>
            </a:extLst>
          </p:cNvPr>
          <p:cNvSpPr/>
          <p:nvPr/>
        </p:nvSpPr>
        <p:spPr>
          <a:xfrm>
            <a:off x="4969002" y="3758946"/>
            <a:ext cx="838200" cy="840105"/>
          </a:xfrm>
          <a:custGeom>
            <a:avLst/>
            <a:gdLst/>
            <a:ahLst/>
            <a:cxnLst/>
            <a:rect l="l" t="t" r="r" b="b"/>
            <a:pathLst>
              <a:path w="838200" h="840104">
                <a:moveTo>
                  <a:pt x="0" y="419861"/>
                </a:moveTo>
                <a:lnTo>
                  <a:pt x="2818" y="370896"/>
                </a:lnTo>
                <a:lnTo>
                  <a:pt x="11065" y="323589"/>
                </a:lnTo>
                <a:lnTo>
                  <a:pt x="24426" y="278257"/>
                </a:lnTo>
                <a:lnTo>
                  <a:pt x="42587" y="235214"/>
                </a:lnTo>
                <a:lnTo>
                  <a:pt x="65234" y="194776"/>
                </a:lnTo>
                <a:lnTo>
                  <a:pt x="92053" y="157257"/>
                </a:lnTo>
                <a:lnTo>
                  <a:pt x="122729" y="122972"/>
                </a:lnTo>
                <a:lnTo>
                  <a:pt x="156949" y="92237"/>
                </a:lnTo>
                <a:lnTo>
                  <a:pt x="194399" y="65366"/>
                </a:lnTo>
                <a:lnTo>
                  <a:pt x="234764" y="42674"/>
                </a:lnTo>
                <a:lnTo>
                  <a:pt x="277731" y="24476"/>
                </a:lnTo>
                <a:lnTo>
                  <a:pt x="322985" y="11088"/>
                </a:lnTo>
                <a:lnTo>
                  <a:pt x="370213" y="2824"/>
                </a:lnTo>
                <a:lnTo>
                  <a:pt x="419100" y="0"/>
                </a:lnTo>
                <a:lnTo>
                  <a:pt x="467986" y="2824"/>
                </a:lnTo>
                <a:lnTo>
                  <a:pt x="515214" y="11088"/>
                </a:lnTo>
                <a:lnTo>
                  <a:pt x="560468" y="24476"/>
                </a:lnTo>
                <a:lnTo>
                  <a:pt x="603435" y="42674"/>
                </a:lnTo>
                <a:lnTo>
                  <a:pt x="643800" y="65366"/>
                </a:lnTo>
                <a:lnTo>
                  <a:pt x="681250" y="92237"/>
                </a:lnTo>
                <a:lnTo>
                  <a:pt x="715470" y="122972"/>
                </a:lnTo>
                <a:lnTo>
                  <a:pt x="746146" y="157257"/>
                </a:lnTo>
                <a:lnTo>
                  <a:pt x="772965" y="194776"/>
                </a:lnTo>
                <a:lnTo>
                  <a:pt x="795612" y="235214"/>
                </a:lnTo>
                <a:lnTo>
                  <a:pt x="813773" y="278257"/>
                </a:lnTo>
                <a:lnTo>
                  <a:pt x="827134" y="323589"/>
                </a:lnTo>
                <a:lnTo>
                  <a:pt x="835381" y="370896"/>
                </a:lnTo>
                <a:lnTo>
                  <a:pt x="838200" y="419861"/>
                </a:lnTo>
                <a:lnTo>
                  <a:pt x="835381" y="468827"/>
                </a:lnTo>
                <a:lnTo>
                  <a:pt x="827134" y="516134"/>
                </a:lnTo>
                <a:lnTo>
                  <a:pt x="813773" y="561466"/>
                </a:lnTo>
                <a:lnTo>
                  <a:pt x="795612" y="604509"/>
                </a:lnTo>
                <a:lnTo>
                  <a:pt x="772965" y="644947"/>
                </a:lnTo>
                <a:lnTo>
                  <a:pt x="746146" y="682466"/>
                </a:lnTo>
                <a:lnTo>
                  <a:pt x="715470" y="716751"/>
                </a:lnTo>
                <a:lnTo>
                  <a:pt x="681250" y="747486"/>
                </a:lnTo>
                <a:lnTo>
                  <a:pt x="643800" y="774357"/>
                </a:lnTo>
                <a:lnTo>
                  <a:pt x="603435" y="797049"/>
                </a:lnTo>
                <a:lnTo>
                  <a:pt x="560468" y="815247"/>
                </a:lnTo>
                <a:lnTo>
                  <a:pt x="515214" y="828635"/>
                </a:lnTo>
                <a:lnTo>
                  <a:pt x="467986" y="836899"/>
                </a:lnTo>
                <a:lnTo>
                  <a:pt x="419100" y="839723"/>
                </a:lnTo>
                <a:lnTo>
                  <a:pt x="370213" y="836899"/>
                </a:lnTo>
                <a:lnTo>
                  <a:pt x="322985" y="828635"/>
                </a:lnTo>
                <a:lnTo>
                  <a:pt x="277731" y="815247"/>
                </a:lnTo>
                <a:lnTo>
                  <a:pt x="234764" y="797049"/>
                </a:lnTo>
                <a:lnTo>
                  <a:pt x="194399" y="774357"/>
                </a:lnTo>
                <a:lnTo>
                  <a:pt x="156949" y="747486"/>
                </a:lnTo>
                <a:lnTo>
                  <a:pt x="122729" y="716751"/>
                </a:lnTo>
                <a:lnTo>
                  <a:pt x="92053" y="682466"/>
                </a:lnTo>
                <a:lnTo>
                  <a:pt x="65234" y="644947"/>
                </a:lnTo>
                <a:lnTo>
                  <a:pt x="42587" y="604509"/>
                </a:lnTo>
                <a:lnTo>
                  <a:pt x="24426" y="561466"/>
                </a:lnTo>
                <a:lnTo>
                  <a:pt x="11065" y="516134"/>
                </a:lnTo>
                <a:lnTo>
                  <a:pt x="2818" y="468827"/>
                </a:lnTo>
                <a:lnTo>
                  <a:pt x="0" y="419861"/>
                </a:lnTo>
                <a:close/>
              </a:path>
            </a:pathLst>
          </a:custGeom>
          <a:ln w="25400">
            <a:solidFill>
              <a:srgbClr val="002D5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ACA31127-6BE2-42AB-9F9D-E662AB47952E}"/>
              </a:ext>
            </a:extLst>
          </p:cNvPr>
          <p:cNvSpPr txBox="1"/>
          <p:nvPr/>
        </p:nvSpPr>
        <p:spPr>
          <a:xfrm>
            <a:off x="5185799" y="4060792"/>
            <a:ext cx="507148" cy="2364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 spc="-25" dirty="0">
                <a:solidFill>
                  <a:srgbClr val="002D55"/>
                </a:solidFill>
                <a:latin typeface="Arial"/>
                <a:cs typeface="Arial"/>
              </a:rPr>
              <a:t>Fakt 3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6D4BC19C-3747-4052-B63F-C4EA39227A39}"/>
              </a:ext>
            </a:extLst>
          </p:cNvPr>
          <p:cNvSpPr txBox="1"/>
          <p:nvPr/>
        </p:nvSpPr>
        <p:spPr>
          <a:xfrm>
            <a:off x="6047613" y="3376292"/>
            <a:ext cx="1131570" cy="2171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R="5080" algn="ctr">
              <a:lnSpc>
                <a:spcPts val="1800"/>
              </a:lnSpc>
            </a:pPr>
            <a:r>
              <a:rPr lang="de-DE" sz="1400" dirty="0">
                <a:solidFill>
                  <a:srgbClr val="002D55"/>
                </a:solidFill>
                <a:latin typeface="Arial"/>
                <a:cs typeface="Arial"/>
              </a:rPr>
              <a:t>Fakt 2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51065403-4114-444C-A364-1C2A4D16C3AF}"/>
              </a:ext>
            </a:extLst>
          </p:cNvPr>
          <p:cNvSpPr txBox="1"/>
          <p:nvPr/>
        </p:nvSpPr>
        <p:spPr>
          <a:xfrm>
            <a:off x="5907598" y="1676809"/>
            <a:ext cx="777240" cy="226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1800"/>
              </a:lnSpc>
            </a:pPr>
            <a:r>
              <a:rPr lang="de-DE" sz="1400" spc="-20" dirty="0">
                <a:solidFill>
                  <a:srgbClr val="002D55"/>
                </a:solidFill>
                <a:latin typeface="Arial"/>
                <a:cs typeface="Arial"/>
              </a:rPr>
              <a:t>Fakt 1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E512B50F-90B5-46DF-83AB-2B55CD672817}"/>
              </a:ext>
            </a:extLst>
          </p:cNvPr>
          <p:cNvSpPr txBox="1"/>
          <p:nvPr/>
        </p:nvSpPr>
        <p:spPr>
          <a:xfrm>
            <a:off x="2103372" y="3089225"/>
            <a:ext cx="828675" cy="226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 dirty="0">
                <a:solidFill>
                  <a:srgbClr val="002D55"/>
                </a:solidFill>
                <a:latin typeface="Arial"/>
                <a:cs typeface="Arial"/>
              </a:rPr>
              <a:t>Fakt 4</a:t>
            </a:r>
            <a:endParaRPr sz="1400" dirty="0">
              <a:solidFill>
                <a:srgbClr val="002D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383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7" y="568412"/>
            <a:ext cx="7882246" cy="443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föderale Struktur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06370" y="1392916"/>
            <a:ext cx="23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3000" b="1" dirty="0">
                <a:solidFill>
                  <a:schemeClr val="tx2"/>
                </a:solidFill>
                <a:latin typeface="+mj-lt"/>
              </a:rPr>
              <a:t>432.414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85926" y="2787150"/>
            <a:ext cx="23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5000" b="1" dirty="0">
                <a:solidFill>
                  <a:schemeClr val="tx2"/>
                </a:solidFill>
                <a:latin typeface="+mj-lt"/>
              </a:rPr>
              <a:t>4.064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89861" y="2787150"/>
            <a:ext cx="23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5000" b="1" dirty="0">
                <a:solidFill>
                  <a:schemeClr val="tx2"/>
                </a:solidFill>
                <a:latin typeface="+mj-lt"/>
              </a:rPr>
              <a:t>463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3796" y="2787150"/>
            <a:ext cx="23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5000" b="1" dirty="0">
                <a:solidFill>
                  <a:schemeClr val="tx2"/>
                </a:solidFill>
                <a:latin typeface="+mj-lt"/>
              </a:rPr>
              <a:t>19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06304" y="1392916"/>
            <a:ext cx="23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de-DE" sz="3000" b="1" dirty="0">
                <a:solidFill>
                  <a:schemeClr val="tx2"/>
                </a:solidFill>
                <a:latin typeface="+mj-lt"/>
              </a:rPr>
              <a:t>189.787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06370" y="1984800"/>
            <a:ext cx="23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dirty="0"/>
              <a:t>Ehrenamtliche in Deutschland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3796" y="3674984"/>
            <a:ext cx="23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dirty="0"/>
              <a:t>Landesverbände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389861" y="3674984"/>
            <a:ext cx="23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dirty="0"/>
              <a:t>Kreisverbände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85926" y="3674984"/>
            <a:ext cx="23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dirty="0"/>
              <a:t>Ortsvereine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06304" y="1984800"/>
            <a:ext cx="23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900" dirty="0"/>
              <a:t>hauptamtlich Beschäftigte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1153298" y="2471351"/>
            <a:ext cx="281778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5198066" y="2471351"/>
            <a:ext cx="281778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85" y="1777228"/>
            <a:ext cx="1940779" cy="1372045"/>
          </a:xfrm>
          <a:prstGeom prst="rect">
            <a:avLst/>
          </a:prstGeom>
        </p:spPr>
      </p:pic>
      <p:sp>
        <p:nvSpPr>
          <p:cNvPr id="21" name="Fußzeilenplatzhalter 1">
            <a:extLst>
              <a:ext uri="{FF2B5EF4-FFF2-40B4-BE49-F238E27FC236}">
                <a16:creationId xmlns:a16="http://schemas.microsoft.com/office/drawing/2014/main" id="{1EFB4340-E6A8-4325-8214-78285C63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3" y="4737278"/>
            <a:ext cx="8280000" cy="82323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5CC52BBD-3A71-46D7-AA44-4D597CE1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275" y="4845309"/>
            <a:ext cx="2057400" cy="108000"/>
          </a:xfrm>
        </p:spPr>
        <p:txBody>
          <a:bodyPr/>
          <a:lstStyle/>
          <a:p>
            <a:fld id="{EADB90F9-9C8B-4738-A50E-8F04301A8C13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17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Deutschlandkarte</a:t>
            </a:r>
            <a:br>
              <a:rPr lang="de-DE" dirty="0"/>
            </a:br>
            <a:r>
              <a:rPr lang="de-DE" dirty="0"/>
              <a:t>mit Standort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2C58B841-EF6A-4E4E-AB12-6183A6F106E3}"/>
              </a:ext>
            </a:extLst>
          </p:cNvPr>
          <p:cNvSpPr txBox="1"/>
          <p:nvPr/>
        </p:nvSpPr>
        <p:spPr>
          <a:xfrm>
            <a:off x="6218045" y="1867679"/>
            <a:ext cx="1313180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sz="1400" b="1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</a:pP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sz="1400" spc="10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sz="140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endParaRPr sz="14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solidFill>
                  <a:srgbClr val="001856"/>
                </a:solidFill>
                <a:latin typeface="Arial"/>
                <a:cs typeface="Arial"/>
              </a:rPr>
              <a:t>›</a:t>
            </a:r>
            <a:r>
              <a:rPr sz="1400" spc="1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22867518-BA39-4E52-987C-1685B3C5F5EE}"/>
              </a:ext>
            </a:extLst>
          </p:cNvPr>
          <p:cNvSpPr txBox="1"/>
          <p:nvPr/>
        </p:nvSpPr>
        <p:spPr>
          <a:xfrm>
            <a:off x="647275" y="4184786"/>
            <a:ext cx="59944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 err="1">
                <a:solidFill>
                  <a:srgbClr val="001856"/>
                </a:solidFill>
                <a:latin typeface="Arial"/>
                <a:cs typeface="Arial"/>
              </a:rPr>
              <a:t>Standort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4" name="Grafik 2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3C9C54D-3659-4496-B6C3-3B68C2D9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1" y="992770"/>
            <a:ext cx="2815255" cy="37188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EFA230E-2291-4B0D-8F9A-1ED954CC5B6C}"/>
              </a:ext>
            </a:extLst>
          </p:cNvPr>
          <p:cNvSpPr/>
          <p:nvPr/>
        </p:nvSpPr>
        <p:spPr>
          <a:xfrm>
            <a:off x="5148870" y="2067039"/>
            <a:ext cx="270023" cy="270000"/>
          </a:xfrm>
          <a:prstGeom prst="ellipse">
            <a:avLst/>
          </a:prstGeom>
          <a:solidFill>
            <a:srgbClr val="E6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468C72E-2E0B-467C-958E-C8ED91528F6F}"/>
              </a:ext>
            </a:extLst>
          </p:cNvPr>
          <p:cNvSpPr/>
          <p:nvPr/>
        </p:nvSpPr>
        <p:spPr>
          <a:xfrm>
            <a:off x="431992" y="420099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5FC3735-BC31-477F-914F-636D101776EE}"/>
              </a:ext>
            </a:extLst>
          </p:cNvPr>
          <p:cNvCxnSpPr/>
          <p:nvPr/>
        </p:nvCxnSpPr>
        <p:spPr>
          <a:xfrm>
            <a:off x="5461852" y="2208176"/>
            <a:ext cx="86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06EA6-7438-49A4-BF7E-40B689B8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Deutschlandkarte</a:t>
            </a:r>
            <a:br>
              <a:rPr lang="de-DE" dirty="0"/>
            </a:br>
            <a:r>
              <a:rPr lang="de-DE" dirty="0"/>
              <a:t>mit 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80A1E-4533-4135-A56C-620A6B1A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394938"/>
            <a:ext cx="4032000" cy="316675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71471B-D953-413B-8033-C31B1892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A1AC04-47CD-46E5-996A-87ACA11B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47</a:t>
            </a:fld>
            <a:endParaRPr lang="de-DE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9D6CBD1-3C32-4617-8CED-B57B0E1666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" r="-1" b="-25"/>
          <a:stretch/>
        </p:blipFill>
        <p:spPr>
          <a:xfrm>
            <a:off x="5381190" y="1452767"/>
            <a:ext cx="2400300" cy="3141050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20DFCD3-EB85-4FB8-B713-50569DCF8A60}"/>
              </a:ext>
            </a:extLst>
          </p:cNvPr>
          <p:cNvSpPr txBox="1"/>
          <p:nvPr/>
        </p:nvSpPr>
        <p:spPr>
          <a:xfrm>
            <a:off x="6174740" y="2356306"/>
            <a:ext cx="11982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rgbClr val="FAC3AF"/>
                </a:solidFill>
              </a:rPr>
              <a:t>Beschriftung</a:t>
            </a:r>
          </a:p>
        </p:txBody>
      </p:sp>
    </p:spTree>
    <p:extLst>
      <p:ext uri="{BB962C8B-B14F-4D97-AF65-F5344CB8AC3E}">
        <p14:creationId xmlns:p14="http://schemas.microsoft.com/office/powerpoint/2010/main" val="1456102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32CF0-E7D7-415A-B134-A01274A9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Textboxen</a:t>
            </a:r>
            <a:r>
              <a:rPr lang="de-DE" dirty="0"/>
              <a:t> mit Icons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2BA5F-034E-4162-84EF-2F24B076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922894"/>
            <a:ext cx="2617200" cy="26388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e-DE" sz="1400" b="1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r>
              <a:rPr lang="de-DE" sz="1400" b="1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sz="1400" b="1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sz="1400" b="1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2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endParaRPr lang="de-DE" sz="1400" dirty="0">
              <a:latin typeface="Arial"/>
              <a:cs typeface="Arial"/>
            </a:endParaRPr>
          </a:p>
          <a:p>
            <a:pPr marR="34290"/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r>
              <a:rPr lang="de-DE" sz="1400" b="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sz="1400" b="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commodo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ligula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0" dirty="0" err="1">
                <a:solidFill>
                  <a:srgbClr val="001856"/>
                </a:solidFill>
                <a:latin typeface="Arial"/>
                <a:cs typeface="Arial"/>
              </a:rPr>
              <a:t>eget</a:t>
            </a:r>
            <a:r>
              <a:rPr lang="de-DE" sz="1400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5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sz="1400" b="0" spc="-9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</a:p>
          <a:p>
            <a:pPr marR="34290"/>
            <a:endParaRPr lang="de-DE" b="0" dirty="0">
              <a:latin typeface="Arial"/>
              <a:cs typeface="Arial"/>
            </a:endParaRPr>
          </a:p>
          <a:p>
            <a:pPr marL="216000" marR="5080" indent="-144000">
              <a:buFont typeface="Arial" panose="020B0604020202020204" pitchFamily="34" charset="0"/>
              <a:buChar char="›"/>
              <a:tabLst>
                <a:tab pos="72000" algn="l"/>
              </a:tabLst>
            </a:pP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Cum</a:t>
            </a:r>
            <a:r>
              <a:rPr lang="fr-FR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sociis</a:t>
            </a:r>
            <a:r>
              <a:rPr lang="fr-FR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natoque</a:t>
            </a:r>
            <a:r>
              <a:rPr lang="fr-FR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 err="1">
                <a:solidFill>
                  <a:srgbClr val="001856"/>
                </a:solidFill>
                <a:latin typeface="Arial"/>
                <a:cs typeface="Arial"/>
              </a:rPr>
              <a:t>penatibus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fr-FR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magnis</a:t>
            </a:r>
            <a:r>
              <a:rPr lang="fr-FR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dis</a:t>
            </a:r>
            <a:r>
              <a:rPr lang="fr-FR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parturient</a:t>
            </a:r>
            <a:r>
              <a:rPr lang="fr-FR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montes</a:t>
            </a:r>
          </a:p>
          <a:p>
            <a:pPr marL="216000" marR="5080" indent="-144000">
              <a:buFont typeface="Arial" panose="020B0604020202020204" pitchFamily="34" charset="0"/>
              <a:buChar char="›"/>
              <a:tabLst>
                <a:tab pos="72000" algn="l"/>
              </a:tabLst>
            </a:pP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Nascetur</a:t>
            </a:r>
            <a:r>
              <a:rPr lang="fr-FR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ridiculus</a:t>
            </a:r>
            <a:r>
              <a:rPr lang="fr-FR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25" dirty="0">
                <a:solidFill>
                  <a:srgbClr val="001856"/>
                </a:solidFill>
                <a:latin typeface="Arial"/>
                <a:cs typeface="Arial"/>
              </a:rPr>
              <a:t>mus</a:t>
            </a:r>
            <a:endParaRPr lang="fr-FR" b="0" dirty="0">
              <a:latin typeface="Arial"/>
              <a:cs typeface="Arial"/>
            </a:endParaRPr>
          </a:p>
          <a:p>
            <a:pPr marL="72000" marR="5080">
              <a:tabLst>
                <a:tab pos="72000" algn="l"/>
              </a:tabLst>
            </a:pPr>
            <a:endParaRPr lang="fr-FR" b="0" dirty="0">
              <a:latin typeface="Arial"/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88CE6E-8D6E-4D0A-B041-B199F934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7853D8-016F-4BDE-87B6-CD1740DA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48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D5E4CF-DC0E-4B2D-880A-962927BF9D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65196" y="1922895"/>
            <a:ext cx="2617200" cy="2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1400" spc="-10" dirty="0">
                <a:solidFill>
                  <a:srgbClr val="001856"/>
                </a:solidFill>
                <a:latin typeface="Arial"/>
                <a:cs typeface="Arial"/>
              </a:rPr>
              <a:t>Pellentesque</a:t>
            </a:r>
            <a:r>
              <a:rPr lang="pt-BR" sz="140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dirty="0">
                <a:solidFill>
                  <a:srgbClr val="001856"/>
                </a:solidFill>
                <a:latin typeface="Arial"/>
                <a:cs typeface="Arial"/>
              </a:rPr>
              <a:t>eu</a:t>
            </a:r>
            <a:r>
              <a:rPr lang="pt-BR" sz="1400" spc="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spc="-10" dirty="0">
                <a:solidFill>
                  <a:srgbClr val="001856"/>
                </a:solidFill>
                <a:latin typeface="Arial"/>
                <a:cs typeface="Arial"/>
              </a:rPr>
              <a:t>pretium</a:t>
            </a:r>
            <a:endParaRPr lang="pt-BR" sz="1400" dirty="0">
              <a:latin typeface="Arial"/>
              <a:cs typeface="Arial"/>
            </a:endParaRPr>
          </a:p>
          <a:p>
            <a:pPr marR="5080"/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Donec</a:t>
            </a:r>
            <a:r>
              <a:rPr lang="pt-BR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quam</a:t>
            </a:r>
            <a:r>
              <a:rPr lang="pt-BR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felis,</a:t>
            </a:r>
            <a:r>
              <a:rPr lang="pt-BR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ultricies</a:t>
            </a:r>
            <a:r>
              <a:rPr lang="pt-BR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spc="-20" dirty="0">
                <a:solidFill>
                  <a:srgbClr val="001856"/>
                </a:solidFill>
                <a:latin typeface="Arial"/>
                <a:cs typeface="Arial"/>
              </a:rPr>
              <a:t>nec.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pt-BR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sem</a:t>
            </a:r>
            <a:r>
              <a:rPr lang="pt-BR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Nulla</a:t>
            </a:r>
            <a:r>
              <a:rPr lang="pt-BR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spc="-10" dirty="0">
                <a:solidFill>
                  <a:srgbClr val="001856"/>
                </a:solidFill>
                <a:latin typeface="Arial"/>
                <a:cs typeface="Arial"/>
              </a:rPr>
              <a:t>consequa.</a:t>
            </a:r>
          </a:p>
          <a:p>
            <a:pPr marL="216000" marR="5080" indent="-144000">
              <a:buFont typeface="Arial" panose="020B0604020202020204" pitchFamily="34" charset="0"/>
              <a:buChar char="›"/>
            </a:pPr>
            <a:endParaRPr lang="pt-BR" b="0" spc="-1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r>
              <a:rPr lang="de-DE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de-DE" sz="1400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0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endParaRPr lang="de-DE" sz="1400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Donec</a:t>
            </a:r>
            <a:r>
              <a:rPr lang="de-DE" sz="1400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pede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fringilla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5" dirty="0" err="1">
                <a:solidFill>
                  <a:srgbClr val="001856"/>
                </a:solidFill>
                <a:latin typeface="Arial"/>
                <a:cs typeface="Arial"/>
              </a:rPr>
              <a:t>vel</a:t>
            </a:r>
            <a:endParaRPr lang="de-DE" sz="1400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Aliquet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nec</a:t>
            </a:r>
            <a:r>
              <a:rPr lang="de-DE" sz="1400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vulputate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eget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0" dirty="0" err="1">
                <a:solidFill>
                  <a:srgbClr val="001856"/>
                </a:solidFill>
                <a:latin typeface="Arial"/>
                <a:cs typeface="Arial"/>
              </a:rPr>
              <a:t>arcu</a:t>
            </a:r>
            <a:endParaRPr lang="de-DE" sz="1400" b="0" dirty="0">
              <a:latin typeface="Arial"/>
              <a:cs typeface="Arial"/>
            </a:endParaRPr>
          </a:p>
          <a:p>
            <a:pPr marL="216000" marR="5080" indent="-144000">
              <a:buFont typeface="Arial" panose="020B0604020202020204" pitchFamily="34" charset="0"/>
              <a:buChar char="›"/>
            </a:pPr>
            <a:endParaRPr lang="pt-BR" sz="1400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3E2F77-EF4B-4FC2-9F63-34F9D9752A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400" y="1923142"/>
            <a:ext cx="2617200" cy="26385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001856"/>
                </a:solidFill>
                <a:latin typeface="Arial"/>
                <a:cs typeface="Arial"/>
              </a:rPr>
              <a:t>In</a:t>
            </a:r>
            <a:r>
              <a:rPr lang="de-DE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r>
              <a:rPr lang="de-DE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1856"/>
                </a:solidFill>
                <a:latin typeface="Arial"/>
                <a:cs typeface="Arial"/>
              </a:rPr>
              <a:t>rhoncus</a:t>
            </a:r>
            <a:r>
              <a:rPr lang="de-DE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pc="-25" dirty="0" err="1">
                <a:solidFill>
                  <a:srgbClr val="001856"/>
                </a:solidFill>
                <a:latin typeface="Arial"/>
                <a:cs typeface="Arial"/>
              </a:rPr>
              <a:t>ut</a:t>
            </a:r>
            <a:endParaRPr lang="de-DE" dirty="0">
              <a:latin typeface="Arial"/>
              <a:cs typeface="Arial"/>
            </a:endParaRPr>
          </a:p>
          <a:p>
            <a:pPr marR="5080"/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Imperdiet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a,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venenatis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vitae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,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Nullam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dictum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felis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5" dirty="0" err="1">
                <a:solidFill>
                  <a:srgbClr val="001856"/>
                </a:solidFill>
                <a:latin typeface="Arial"/>
                <a:cs typeface="Arial"/>
              </a:rPr>
              <a:t>eu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pede</a:t>
            </a:r>
            <a:r>
              <a:rPr lang="de-DE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mollis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pretium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Integer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tincidunt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</a:p>
          <a:p>
            <a:endParaRPr lang="pt-BR" b="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Cras</a:t>
            </a:r>
            <a:r>
              <a:rPr lang="pt-BR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dapibus</a:t>
            </a:r>
            <a:r>
              <a:rPr lang="pt-BR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spc="-10" dirty="0">
                <a:solidFill>
                  <a:srgbClr val="001856"/>
                </a:solidFill>
                <a:latin typeface="Arial"/>
                <a:cs typeface="Arial"/>
              </a:rPr>
              <a:t>vivamus</a:t>
            </a:r>
            <a:endParaRPr lang="pt-BR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Elementum</a:t>
            </a:r>
            <a:r>
              <a:rPr lang="pt-BR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semper</a:t>
            </a:r>
            <a:r>
              <a:rPr lang="pt-BR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spc="-20" dirty="0">
                <a:solidFill>
                  <a:srgbClr val="001856"/>
                </a:solidFill>
                <a:latin typeface="Arial"/>
                <a:cs typeface="Arial"/>
              </a:rPr>
              <a:t>nisi</a:t>
            </a:r>
            <a:endParaRPr lang="pt-BR" b="0" dirty="0">
              <a:latin typeface="Arial"/>
              <a:cs typeface="Arial"/>
            </a:endParaRPr>
          </a:p>
          <a:p>
            <a:pPr marR="5080"/>
            <a:endParaRPr lang="de-DE" b="0" dirty="0">
              <a:latin typeface="Arial"/>
              <a:cs typeface="Arial"/>
            </a:endParaRPr>
          </a:p>
          <a:p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1007F739-3F3A-41E8-8AAF-87B3D541B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86" y="975083"/>
            <a:ext cx="839709" cy="839709"/>
          </a:xfrm>
          <a:prstGeom prst="rect">
            <a:avLst/>
          </a:prstGeom>
        </p:spPr>
      </p:pic>
      <p:pic>
        <p:nvPicPr>
          <p:cNvPr id="11" name="Grafik 10" descr="Ein Bild, das Pfeil enthält.&#10;&#10;Automatisch generierte Beschreibung">
            <a:extLst>
              <a:ext uri="{FF2B5EF4-FFF2-40B4-BE49-F238E27FC236}">
                <a16:creationId xmlns:a16="http://schemas.microsoft.com/office/drawing/2014/main" id="{EADE8F1B-B7D2-4AFD-B58E-D7F9D8964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75" y="1014647"/>
            <a:ext cx="838800" cy="838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0AE543B-FDE4-4804-BD33-608CCBA10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92" y="1014647"/>
            <a:ext cx="8388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3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55911A-1F5F-42D0-8EAB-01206DCC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3E0C6F-BD91-4064-9E22-783C7F8B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1E06C1-D9A1-4099-8820-A6896FE9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0" y="1724354"/>
            <a:ext cx="1980000" cy="28373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e-DE" sz="1400" b="1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r>
              <a:rPr lang="de-DE" sz="1400" b="1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sz="1400" b="1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sz="1400" b="1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1" spc="-2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endParaRPr lang="de-DE" sz="1400" dirty="0">
              <a:latin typeface="Arial"/>
              <a:cs typeface="Arial"/>
            </a:endParaRPr>
          </a:p>
          <a:p>
            <a:pPr marR="34290"/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r>
              <a:rPr lang="de-DE" sz="1400" b="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sz="1400" b="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commodo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ligula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0" dirty="0" err="1">
                <a:solidFill>
                  <a:srgbClr val="001856"/>
                </a:solidFill>
                <a:latin typeface="Arial"/>
                <a:cs typeface="Arial"/>
              </a:rPr>
              <a:t>eget</a:t>
            </a:r>
            <a:r>
              <a:rPr lang="de-DE" sz="1400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5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sz="1400" b="0" spc="-9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</a:p>
          <a:p>
            <a:pPr marR="34290"/>
            <a:endParaRPr lang="de-DE" b="0" dirty="0">
              <a:latin typeface="Arial"/>
              <a:cs typeface="Arial"/>
            </a:endParaRPr>
          </a:p>
          <a:p>
            <a:pPr marL="216000" marR="5080" indent="-144000">
              <a:buFont typeface="Arial" panose="020B0604020202020204" pitchFamily="34" charset="0"/>
              <a:buChar char="›"/>
              <a:tabLst>
                <a:tab pos="72000" algn="l"/>
              </a:tabLst>
            </a:pP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Cum</a:t>
            </a:r>
            <a:r>
              <a:rPr lang="fr-FR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sociis</a:t>
            </a:r>
            <a:r>
              <a:rPr lang="fr-FR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natoque</a:t>
            </a:r>
            <a:r>
              <a:rPr lang="fr-FR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 err="1">
                <a:solidFill>
                  <a:srgbClr val="001856"/>
                </a:solidFill>
                <a:latin typeface="Arial"/>
                <a:cs typeface="Arial"/>
              </a:rPr>
              <a:t>penatibus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fr-FR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magnis</a:t>
            </a:r>
            <a:r>
              <a:rPr lang="fr-FR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>
                <a:solidFill>
                  <a:srgbClr val="001856"/>
                </a:solidFill>
                <a:latin typeface="Arial"/>
                <a:cs typeface="Arial"/>
              </a:rPr>
              <a:t>dis</a:t>
            </a:r>
            <a:r>
              <a:rPr lang="fr-FR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parturient</a:t>
            </a:r>
            <a:r>
              <a:rPr lang="fr-FR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10" dirty="0">
                <a:solidFill>
                  <a:srgbClr val="001856"/>
                </a:solidFill>
                <a:latin typeface="Arial"/>
                <a:cs typeface="Arial"/>
              </a:rPr>
              <a:t>montes</a:t>
            </a:r>
          </a:p>
          <a:p>
            <a:pPr marL="216000" marR="5080" indent="-144000">
              <a:buFont typeface="Arial" panose="020B0604020202020204" pitchFamily="34" charset="0"/>
              <a:buChar char="›"/>
              <a:tabLst>
                <a:tab pos="72000" algn="l"/>
              </a:tabLst>
            </a:pP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Nascetur</a:t>
            </a:r>
            <a:r>
              <a:rPr lang="fr-FR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dirty="0" err="1">
                <a:solidFill>
                  <a:srgbClr val="001856"/>
                </a:solidFill>
                <a:latin typeface="Arial"/>
                <a:cs typeface="Arial"/>
              </a:rPr>
              <a:t>ridiculus</a:t>
            </a:r>
            <a:r>
              <a:rPr lang="fr-FR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r-FR" b="0" spc="-25" dirty="0">
                <a:solidFill>
                  <a:srgbClr val="001856"/>
                </a:solidFill>
                <a:latin typeface="Arial"/>
                <a:cs typeface="Arial"/>
              </a:rPr>
              <a:t>mus</a:t>
            </a:r>
            <a:endParaRPr lang="fr-FR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12A73B8-E342-49B8-88EA-8BF478584A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34560" y="1724352"/>
            <a:ext cx="1980000" cy="28373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1400" spc="-10" dirty="0">
                <a:solidFill>
                  <a:srgbClr val="001856"/>
                </a:solidFill>
                <a:latin typeface="Arial"/>
                <a:cs typeface="Arial"/>
              </a:rPr>
              <a:t>Pellentesque</a:t>
            </a:r>
            <a:r>
              <a:rPr lang="pt-BR" sz="1400" spc="-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dirty="0">
                <a:solidFill>
                  <a:srgbClr val="001856"/>
                </a:solidFill>
                <a:latin typeface="Arial"/>
                <a:cs typeface="Arial"/>
              </a:rPr>
              <a:t>eu</a:t>
            </a:r>
            <a:r>
              <a:rPr lang="pt-BR" sz="1400" spc="1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spc="-10" dirty="0">
                <a:solidFill>
                  <a:srgbClr val="001856"/>
                </a:solidFill>
                <a:latin typeface="Arial"/>
                <a:cs typeface="Arial"/>
              </a:rPr>
              <a:t>pretium</a:t>
            </a:r>
            <a:endParaRPr lang="pt-BR" sz="1400" dirty="0">
              <a:latin typeface="Arial"/>
              <a:cs typeface="Arial"/>
            </a:endParaRPr>
          </a:p>
          <a:p>
            <a:pPr marR="5080"/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Donec</a:t>
            </a:r>
            <a:r>
              <a:rPr lang="pt-BR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quam</a:t>
            </a:r>
            <a:r>
              <a:rPr lang="pt-BR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felis,</a:t>
            </a:r>
            <a:r>
              <a:rPr lang="pt-BR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ultricies</a:t>
            </a:r>
            <a:r>
              <a:rPr lang="pt-BR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spc="-20" dirty="0">
                <a:solidFill>
                  <a:srgbClr val="001856"/>
                </a:solidFill>
                <a:latin typeface="Arial"/>
                <a:cs typeface="Arial"/>
              </a:rPr>
              <a:t>nec.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pt-BR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sem</a:t>
            </a:r>
            <a:r>
              <a:rPr lang="pt-BR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dirty="0">
                <a:solidFill>
                  <a:srgbClr val="001856"/>
                </a:solidFill>
                <a:latin typeface="Arial"/>
                <a:cs typeface="Arial"/>
              </a:rPr>
              <a:t>Nulla</a:t>
            </a:r>
            <a:r>
              <a:rPr lang="pt-BR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sz="1400" b="0" spc="-10" dirty="0">
                <a:solidFill>
                  <a:srgbClr val="001856"/>
                </a:solidFill>
                <a:latin typeface="Arial"/>
                <a:cs typeface="Arial"/>
              </a:rPr>
              <a:t>consequa.</a:t>
            </a:r>
          </a:p>
          <a:p>
            <a:pPr marL="216000" marR="5080" indent="-144000">
              <a:buFont typeface="Arial" panose="020B0604020202020204" pitchFamily="34" charset="0"/>
              <a:buChar char="›"/>
            </a:pPr>
            <a:endParaRPr lang="pt-BR" b="0" spc="-1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Massa</a:t>
            </a:r>
            <a:r>
              <a:rPr lang="de-DE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de-DE" sz="1400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0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endParaRPr lang="de-DE" sz="1400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Donec</a:t>
            </a:r>
            <a:r>
              <a:rPr lang="de-DE" sz="1400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pede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fringilla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5" dirty="0" err="1">
                <a:solidFill>
                  <a:srgbClr val="001856"/>
                </a:solidFill>
                <a:latin typeface="Arial"/>
                <a:cs typeface="Arial"/>
              </a:rPr>
              <a:t>vel</a:t>
            </a:r>
            <a:endParaRPr lang="de-DE" sz="1400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Aliquet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nec</a:t>
            </a:r>
            <a:r>
              <a:rPr lang="de-DE" sz="1400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vulputate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eget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20" dirty="0" err="1">
                <a:solidFill>
                  <a:srgbClr val="001856"/>
                </a:solidFill>
                <a:latin typeface="Arial"/>
                <a:cs typeface="Arial"/>
              </a:rPr>
              <a:t>arcu</a:t>
            </a:r>
            <a:endParaRPr lang="de-DE" sz="1400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D23E4D-289C-4DF2-80AC-109AF93E5C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37130" y="1724352"/>
            <a:ext cx="1980000" cy="28373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001856"/>
                </a:solidFill>
                <a:latin typeface="Arial"/>
                <a:cs typeface="Arial"/>
              </a:rPr>
              <a:t>In</a:t>
            </a:r>
            <a:r>
              <a:rPr lang="de-DE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r>
              <a:rPr lang="de-DE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1856"/>
                </a:solidFill>
                <a:latin typeface="Arial"/>
                <a:cs typeface="Arial"/>
              </a:rPr>
              <a:t>rhoncus</a:t>
            </a:r>
            <a:r>
              <a:rPr lang="de-DE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pc="-25" dirty="0" err="1">
                <a:solidFill>
                  <a:srgbClr val="001856"/>
                </a:solidFill>
                <a:latin typeface="Arial"/>
                <a:cs typeface="Arial"/>
              </a:rPr>
              <a:t>ut</a:t>
            </a:r>
            <a:endParaRPr lang="de-DE" dirty="0">
              <a:latin typeface="Arial"/>
              <a:cs typeface="Arial"/>
            </a:endParaRPr>
          </a:p>
          <a:p>
            <a:pPr marR="5080"/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Imperdiet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a,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venenatis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vitae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,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justo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Nullam</a:t>
            </a:r>
            <a:r>
              <a:rPr lang="de-DE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dictum</a:t>
            </a:r>
            <a:r>
              <a:rPr lang="de-DE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felis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25" dirty="0" err="1">
                <a:solidFill>
                  <a:srgbClr val="001856"/>
                </a:solidFill>
                <a:latin typeface="Arial"/>
                <a:cs typeface="Arial"/>
              </a:rPr>
              <a:t>eu</a:t>
            </a:r>
            <a:r>
              <a:rPr lang="de-DE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pede</a:t>
            </a:r>
            <a:r>
              <a:rPr lang="de-DE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mollis</a:t>
            </a:r>
            <a:r>
              <a:rPr lang="de-DE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dirty="0" err="1">
                <a:solidFill>
                  <a:srgbClr val="001856"/>
                </a:solidFill>
                <a:latin typeface="Arial"/>
                <a:cs typeface="Arial"/>
              </a:rPr>
              <a:t>pretium</a:t>
            </a:r>
            <a:r>
              <a:rPr lang="de-DE" b="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Integer </a:t>
            </a:r>
            <a:r>
              <a:rPr lang="de-DE" b="0" spc="-10" dirty="0" err="1">
                <a:solidFill>
                  <a:srgbClr val="001856"/>
                </a:solidFill>
                <a:latin typeface="Arial"/>
                <a:cs typeface="Arial"/>
              </a:rPr>
              <a:t>tincidunt</a:t>
            </a:r>
            <a:r>
              <a:rPr lang="de-DE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</a:p>
          <a:p>
            <a:endParaRPr lang="pt-BR" b="0" dirty="0">
              <a:solidFill>
                <a:srgbClr val="001856"/>
              </a:solidFill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Cras</a:t>
            </a:r>
            <a:r>
              <a:rPr lang="pt-BR" b="0" spc="-2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dapibus</a:t>
            </a:r>
            <a:r>
              <a:rPr lang="pt-BR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spc="-10" dirty="0">
                <a:solidFill>
                  <a:srgbClr val="001856"/>
                </a:solidFill>
                <a:latin typeface="Arial"/>
                <a:cs typeface="Arial"/>
              </a:rPr>
              <a:t>vivamus</a:t>
            </a:r>
            <a:endParaRPr lang="pt-BR" b="0" dirty="0">
              <a:latin typeface="Arial"/>
              <a:cs typeface="Arial"/>
            </a:endParaRPr>
          </a:p>
          <a:p>
            <a:pPr marL="216000" indent="-144000">
              <a:buFont typeface="Arial" panose="020B0604020202020204" pitchFamily="34" charset="0"/>
              <a:buChar char="›"/>
            </a:pP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Elementum</a:t>
            </a:r>
            <a:r>
              <a:rPr lang="pt-BR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dirty="0">
                <a:solidFill>
                  <a:srgbClr val="001856"/>
                </a:solidFill>
                <a:latin typeface="Arial"/>
                <a:cs typeface="Arial"/>
              </a:rPr>
              <a:t>semper</a:t>
            </a:r>
            <a:r>
              <a:rPr lang="pt-BR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pt-BR" b="0" spc="-20" dirty="0">
                <a:solidFill>
                  <a:srgbClr val="001856"/>
                </a:solidFill>
                <a:latin typeface="Arial"/>
                <a:cs typeface="Arial"/>
              </a:rPr>
              <a:t>nisi</a:t>
            </a:r>
            <a:endParaRPr lang="pt-BR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A75192A-C362-4904-8378-0936E02BAD2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31992" y="1724350"/>
            <a:ext cx="1980000" cy="2837345"/>
          </a:xfrm>
        </p:spPr>
        <p:txBody>
          <a:bodyPr/>
          <a:lstStyle/>
          <a:p>
            <a:pPr marR="341630">
              <a:spcAft>
                <a:spcPts val="600"/>
              </a:spcAft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Vivamus</a:t>
            </a:r>
            <a:r>
              <a:rPr lang="de-DE" sz="1400" spc="-7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 err="1">
                <a:solidFill>
                  <a:srgbClr val="001856"/>
                </a:solidFill>
                <a:latin typeface="Arial"/>
                <a:cs typeface="Arial"/>
              </a:rPr>
              <a:t>elementum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semper</a:t>
            </a:r>
            <a:endParaRPr lang="de-DE" sz="1400" dirty="0">
              <a:latin typeface="Arial"/>
              <a:cs typeface="Arial"/>
            </a:endParaRPr>
          </a:p>
          <a:p>
            <a:pPr marR="5080"/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vulputate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eleifend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tellus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r>
              <a:rPr lang="de-DE" sz="1400" b="0" spc="-10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Aenean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leo</a:t>
            </a:r>
            <a:r>
              <a:rPr lang="de-DE" sz="1400" b="0" spc="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ligula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,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porttitor</a:t>
            </a:r>
            <a:r>
              <a:rPr lang="de-DE" sz="1400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eu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consequat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vitae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eleifend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ac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enim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endParaRPr lang="de-DE" sz="1400" b="0" dirty="0">
              <a:latin typeface="Arial"/>
              <a:cs typeface="Arial"/>
            </a:endParaRPr>
          </a:p>
          <a:p>
            <a:pPr marR="193040"/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Aliquam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ante,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dapibus</a:t>
            </a:r>
            <a:r>
              <a:rPr lang="de-DE" sz="1400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in,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viverra</a:t>
            </a:r>
            <a:r>
              <a:rPr lang="de-DE" sz="1400" b="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quis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,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feugiat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a,</a:t>
            </a:r>
            <a:r>
              <a:rPr lang="de-DE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tellus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endParaRPr lang="de-DE" sz="1400" b="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D1426F-44E8-4D83-BFA5-FABC6B036C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Textboxen</a:t>
            </a:r>
            <a:r>
              <a:rPr lang="de-DE" dirty="0"/>
              <a:t> mit Icons</a:t>
            </a:r>
          </a:p>
        </p:txBody>
      </p:sp>
      <p:pic>
        <p:nvPicPr>
          <p:cNvPr id="16" name="Grafik 15" descr="Ein Bild, das Pfeil enthält.&#10;&#10;Automatisch generierte Beschreibung">
            <a:extLst>
              <a:ext uri="{FF2B5EF4-FFF2-40B4-BE49-F238E27FC236}">
                <a16:creationId xmlns:a16="http://schemas.microsoft.com/office/drawing/2014/main" id="{84A7EA44-E268-4F4F-8729-2D1D46BD8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9" y="980287"/>
            <a:ext cx="838800" cy="838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7C6D563-85F3-42A3-A565-E24D0072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60" y="973149"/>
            <a:ext cx="838800" cy="838800"/>
          </a:xfrm>
          <a:prstGeom prst="rect">
            <a:avLst/>
          </a:prstGeom>
        </p:spPr>
      </p:pic>
      <p:pic>
        <p:nvPicPr>
          <p:cNvPr id="20" name="Grafik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C45648-E22E-4425-AFDB-C2C75C5DF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72" y="920898"/>
            <a:ext cx="838800" cy="8388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F776A4F-25DB-4026-9C3C-ABF6F72F0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50" y="926626"/>
            <a:ext cx="8388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5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Ich bin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exereium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Ich bin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</a:t>
            </a:r>
            <a:r>
              <a:rPr lang="de-DE" dirty="0" err="1">
                <a:solidFill>
                  <a:srgbClr val="002D55"/>
                </a:solidFill>
              </a:rPr>
              <a:t>Maximaio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ommossi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facest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everum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harum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fugias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maioresedit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conem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faccaes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4"/>
            <a:r>
              <a:rPr lang="de-DE" dirty="0" err="1">
                <a:solidFill>
                  <a:srgbClr val="002D55"/>
                </a:solidFill>
              </a:rPr>
              <a:t>Unt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vellabo</a:t>
            </a:r>
            <a:r>
              <a:rPr lang="de-DE" dirty="0">
                <a:solidFill>
                  <a:srgbClr val="002D55"/>
                </a:solidFill>
              </a:rPr>
              <a:t>. </a:t>
            </a:r>
            <a:r>
              <a:rPr lang="de-DE" dirty="0" err="1">
                <a:solidFill>
                  <a:srgbClr val="002D55"/>
                </a:solidFill>
              </a:rPr>
              <a:t>Doluptatus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eserum</a:t>
            </a:r>
            <a:r>
              <a:rPr lang="de-DE" dirty="0">
                <a:solidFill>
                  <a:srgbClr val="002D55"/>
                </a:solidFill>
              </a:rPr>
              <a:t> dem </a:t>
            </a:r>
            <a:r>
              <a:rPr lang="de-DE" dirty="0" err="1">
                <a:solidFill>
                  <a:srgbClr val="002D55"/>
                </a:solidFill>
              </a:rPr>
              <a:t>id</a:t>
            </a:r>
            <a:r>
              <a:rPr lang="de-DE" dirty="0">
                <a:solidFill>
                  <a:srgbClr val="002D55"/>
                </a:solidFill>
              </a:rPr>
              <a:t> mi, </a:t>
            </a:r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accusame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sedipsa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nate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nonet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eum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repuda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dolupta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dolore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4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5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endParaRPr lang="de-DE" dirty="0">
              <a:solidFill>
                <a:srgbClr val="002D55"/>
              </a:solidFill>
            </a:endParaRPr>
          </a:p>
          <a:p>
            <a:pPr lvl="5"/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9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744135"/>
            <a:ext cx="9143999" cy="3766456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13263" y="1549781"/>
            <a:ext cx="2340000" cy="7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3500" b="1" dirty="0">
                <a:solidFill>
                  <a:srgbClr val="002D55"/>
                </a:solidFill>
                <a:latin typeface="+mj-lt"/>
              </a:rPr>
              <a:t>25.160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4509" y="3230038"/>
            <a:ext cx="234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Lorem</a:t>
            </a:r>
            <a:r>
              <a:rPr lang="de-DE" sz="1400" b="0" spc="-7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ipsum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dolor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sit</a:t>
            </a:r>
            <a:r>
              <a:rPr lang="de-DE" sz="1400" b="0" spc="-3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amet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,</a:t>
            </a:r>
            <a:r>
              <a:rPr lang="de-DE" sz="1400" b="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consectetuer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adipiscing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elit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endParaRPr lang="de-DE" sz="1400" dirty="0">
              <a:solidFill>
                <a:srgbClr val="002D55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13263" y="3219611"/>
            <a:ext cx="2340000" cy="53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Vivamus</a:t>
            </a:r>
            <a:r>
              <a:rPr lang="de-DE" sz="140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elementum</a:t>
            </a:r>
            <a:r>
              <a:rPr lang="de-DE" sz="1400" spc="-8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rgbClr val="001856"/>
                </a:solidFill>
                <a:latin typeface="Arial"/>
                <a:cs typeface="Arial"/>
              </a:rPr>
              <a:t>semper</a:t>
            </a:r>
            <a:r>
              <a:rPr lang="de-DE" sz="1400" spc="-7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spc="-10" dirty="0">
                <a:solidFill>
                  <a:srgbClr val="001856"/>
                </a:solidFill>
                <a:latin typeface="Arial"/>
                <a:cs typeface="Arial"/>
              </a:rPr>
              <a:t>nisi.</a:t>
            </a:r>
            <a:endParaRPr lang="de-DE" sz="1400" dirty="0">
              <a:solidFill>
                <a:srgbClr val="002D55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47384" y="3176821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Proin</a:t>
            </a:r>
            <a:r>
              <a:rPr lang="de-DE" sz="1400" b="0" spc="-5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pharetra</a:t>
            </a:r>
            <a:r>
              <a:rPr lang="de-DE" sz="1400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 err="1">
                <a:solidFill>
                  <a:srgbClr val="001856"/>
                </a:solidFill>
                <a:latin typeface="Arial"/>
                <a:cs typeface="Arial"/>
              </a:rPr>
              <a:t>nonummy</a:t>
            </a:r>
            <a:r>
              <a:rPr lang="de-DE" sz="1400" b="0" spc="-6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pede.</a:t>
            </a:r>
            <a:r>
              <a:rPr lang="de-DE" sz="1400" b="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Mauris</a:t>
            </a:r>
            <a:r>
              <a:rPr lang="de-DE" sz="1400" b="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dirty="0">
                <a:solidFill>
                  <a:srgbClr val="001856"/>
                </a:solidFill>
                <a:latin typeface="Arial"/>
                <a:cs typeface="Arial"/>
              </a:rPr>
              <a:t>et</a:t>
            </a:r>
            <a:r>
              <a:rPr lang="de-DE" sz="1400" b="0" spc="-3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de-DE" sz="1400" b="0" spc="-10" dirty="0" err="1">
                <a:solidFill>
                  <a:srgbClr val="001856"/>
                </a:solidFill>
                <a:latin typeface="Arial"/>
                <a:cs typeface="Arial"/>
              </a:rPr>
              <a:t>orci</a:t>
            </a:r>
            <a:r>
              <a:rPr lang="de-DE" sz="1400" b="0" spc="-10" dirty="0">
                <a:solidFill>
                  <a:srgbClr val="001856"/>
                </a:solidFill>
                <a:latin typeface="Arial"/>
                <a:cs typeface="Arial"/>
              </a:rPr>
              <a:t>.</a:t>
            </a:r>
            <a:endParaRPr lang="de-DE" sz="1400" b="0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383308" y="2229448"/>
            <a:ext cx="2340000" cy="53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i-FI" sz="1400" dirty="0">
                <a:solidFill>
                  <a:srgbClr val="001856"/>
                </a:solidFill>
                <a:latin typeface="Arial"/>
                <a:cs typeface="Arial"/>
              </a:rPr>
              <a:t>Phasellus</a:t>
            </a:r>
            <a:r>
              <a:rPr lang="fi-FI" sz="1400" spc="-7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i-FI" sz="1400" dirty="0">
                <a:solidFill>
                  <a:srgbClr val="001856"/>
                </a:solidFill>
                <a:latin typeface="Arial"/>
                <a:cs typeface="Arial"/>
              </a:rPr>
              <a:t>viverra</a:t>
            </a:r>
            <a:r>
              <a:rPr lang="fi-FI" sz="1400" spc="-1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i-FI" sz="1400" dirty="0">
                <a:solidFill>
                  <a:srgbClr val="001856"/>
                </a:solidFill>
                <a:latin typeface="Arial"/>
                <a:cs typeface="Arial"/>
              </a:rPr>
              <a:t>nulla</a:t>
            </a:r>
            <a:r>
              <a:rPr lang="fi-FI" sz="1400" spc="-4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i-FI" sz="1400" dirty="0">
                <a:solidFill>
                  <a:srgbClr val="001856"/>
                </a:solidFill>
                <a:latin typeface="Arial"/>
                <a:cs typeface="Arial"/>
              </a:rPr>
              <a:t>ut</a:t>
            </a:r>
            <a:r>
              <a:rPr lang="fi-FI" sz="1400" spc="-40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i-FI" sz="1400" dirty="0">
                <a:solidFill>
                  <a:srgbClr val="001856"/>
                </a:solidFill>
                <a:latin typeface="Arial"/>
                <a:cs typeface="Arial"/>
              </a:rPr>
              <a:t>metus</a:t>
            </a:r>
            <a:r>
              <a:rPr lang="fi-FI" sz="1400" spc="-5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i-FI" sz="1400" dirty="0">
                <a:solidFill>
                  <a:srgbClr val="001856"/>
                </a:solidFill>
                <a:latin typeface="Arial"/>
                <a:cs typeface="Arial"/>
              </a:rPr>
              <a:t>varius</a:t>
            </a:r>
            <a:r>
              <a:rPr lang="fi-FI" sz="1400" spc="-25" dirty="0">
                <a:solidFill>
                  <a:srgbClr val="001856"/>
                </a:solidFill>
                <a:latin typeface="Arial"/>
                <a:cs typeface="Arial"/>
              </a:rPr>
              <a:t> </a:t>
            </a:r>
            <a:r>
              <a:rPr lang="fi-FI" sz="1400" spc="-10" dirty="0">
                <a:solidFill>
                  <a:srgbClr val="001856"/>
                </a:solidFill>
                <a:latin typeface="Arial"/>
                <a:cs typeface="Arial"/>
              </a:rPr>
              <a:t>laoreet.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6616" y="2563699"/>
            <a:ext cx="2340000" cy="7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3500" b="1" dirty="0">
                <a:solidFill>
                  <a:srgbClr val="002D55"/>
                </a:solidFill>
                <a:latin typeface="+mj-lt"/>
              </a:rPr>
              <a:t>1.000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53232" y="2543918"/>
            <a:ext cx="2340000" cy="7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3500" b="1" dirty="0">
                <a:solidFill>
                  <a:srgbClr val="002D55"/>
                </a:solidFill>
                <a:latin typeface="+mj-lt"/>
              </a:rPr>
              <a:t>221.720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210000" y="2504008"/>
            <a:ext cx="2340000" cy="7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de-DE" sz="3500" b="1" dirty="0">
                <a:solidFill>
                  <a:srgbClr val="002D55"/>
                </a:solidFill>
                <a:latin typeface="+mj-lt"/>
              </a:rPr>
              <a:t>1.500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1" b="37358"/>
          <a:stretch/>
        </p:blipFill>
        <p:spPr>
          <a:xfrm>
            <a:off x="3758075" y="1219961"/>
            <a:ext cx="1625741" cy="58598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000" y="718427"/>
            <a:ext cx="1764000" cy="2493317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616" y="842196"/>
            <a:ext cx="1620000" cy="2289781"/>
          </a:xfrm>
          <a:prstGeom prst="rect">
            <a:avLst/>
          </a:prstGeom>
        </p:spPr>
      </p:pic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9F3BA97A-95F5-4AA6-A14F-A16E61EE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993" y="4737278"/>
            <a:ext cx="8280000" cy="82323"/>
          </a:xfrm>
        </p:spPr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8CBD5062-42CF-47A3-B51C-5330B749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275" y="4845309"/>
            <a:ext cx="2057400" cy="108000"/>
          </a:xfrm>
        </p:spPr>
        <p:txBody>
          <a:bodyPr/>
          <a:lstStyle/>
          <a:p>
            <a:fld id="{EADB90F9-9C8B-4738-A50E-8F04301A8C13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900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DCAE5-DE20-47C2-A36D-BA1E4638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Piktogramme und Icons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B9FC59-8F24-4515-9CC4-E2AFC534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9A6F26-C8EE-4302-A57B-EF3A895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51</a:t>
            </a:fld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79AAEDF-DCB9-4D5A-BB63-26EC0ECEF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2" y="3866438"/>
            <a:ext cx="540000" cy="54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494E52B-9D3D-404D-8C18-0802E177E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130" y="3858259"/>
            <a:ext cx="540000" cy="54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09B1A76-75A8-4FB8-86C2-6D2CA57A5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003" y="3866438"/>
            <a:ext cx="540000" cy="54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11E37FA-DA46-4CD0-AC0E-EF413BC5B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780" y="3871857"/>
            <a:ext cx="540000" cy="54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B33C173-DC3F-495F-B181-81B40911A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795" y="3321249"/>
            <a:ext cx="540000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E1AD838-8389-404D-A83A-EFBBB1D7ED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003" y="2839726"/>
            <a:ext cx="540000" cy="54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8C7FAC7-8A48-4666-ADB3-20BBB2ED74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71" y="3309192"/>
            <a:ext cx="540000" cy="54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680AFD3-8F54-4017-9AAE-5A117B8E26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82" y="2263167"/>
            <a:ext cx="540000" cy="54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6296F7C-643F-4C88-B804-A6FDEB4067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74" y="3356307"/>
            <a:ext cx="540000" cy="540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552F861-F79F-4ABC-BCCB-C89F0D468F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8" y="3326553"/>
            <a:ext cx="540000" cy="540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EA6F2C0-9F14-4DE8-9BCB-5E8FFCCBB9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746" y="3309192"/>
            <a:ext cx="540000" cy="54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4D1DE65-38D0-4F68-BDD1-E84098B5FD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675" y="3309192"/>
            <a:ext cx="540000" cy="540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06A94966-B5F5-4FE2-83A9-593F64D2BA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32" y="1335014"/>
            <a:ext cx="540000" cy="540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9BFD55F-7B2A-4981-9275-DE56B4AB6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232" y="1311692"/>
            <a:ext cx="540000" cy="540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7B12140-B519-49AE-B075-0B49103FE5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817" y="1311732"/>
            <a:ext cx="540000" cy="540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E2CB0DB-7D31-4908-AFDA-D99E67551E3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934" y="2833264"/>
            <a:ext cx="540000" cy="54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7EAD4EE-A688-4B2C-B828-564FFAF8E8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147" y="2837553"/>
            <a:ext cx="540000" cy="540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FA7F1D0B-F6FA-469E-A6F8-37A66518F9A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291" y="2839726"/>
            <a:ext cx="540000" cy="540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80E914B-1D20-4578-9237-25FFE7182E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291" y="2839726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E224ADD-5752-4DB5-A703-CEE3F11AF46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2" y="1802839"/>
            <a:ext cx="540000" cy="540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355AB2A1-47BE-491E-9AF1-09245D27647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72" y="1802839"/>
            <a:ext cx="540000" cy="54000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E133EA6C-A117-4681-9BCC-52FE9611005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744" y="2260662"/>
            <a:ext cx="540000" cy="5400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B67C52C0-0C7E-4DF4-9C15-817A5881A0B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8147" y="1812035"/>
            <a:ext cx="540000" cy="540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31BA5E08-781D-487C-A89F-390928CDE74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746" y="1802839"/>
            <a:ext cx="540000" cy="5400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13779574-FA55-408F-B11C-1ECEB3A8116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746" y="1802839"/>
            <a:ext cx="540000" cy="540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87B7EA49-BC08-4755-8C47-0DB8C851CCC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825" y="1812035"/>
            <a:ext cx="540000" cy="540000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5BA48DD1-4945-4A12-A558-2F4B14B3532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321" y="1802839"/>
            <a:ext cx="540000" cy="5400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D7617558-CF78-464C-A2BE-CB3AB8ED2C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007" y="1814303"/>
            <a:ext cx="810476" cy="5400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CBEB3914-0463-4A3B-A537-60A166AFE96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416" y="1717703"/>
            <a:ext cx="540000" cy="5400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7ED7DB13-3218-492A-B2DC-176F0ABC22D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475" y="2251273"/>
            <a:ext cx="540000" cy="5400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D2BFF9C4-12B4-4D17-B0DA-6A4BBD9FF9B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746" y="1319159"/>
            <a:ext cx="540000" cy="5400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438B8563-296D-4801-9C34-885E1998303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3562" y="1313974"/>
            <a:ext cx="540000" cy="54000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5283CADD-C983-4A15-A741-C09D29E70E1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8147" y="1313391"/>
            <a:ext cx="540000" cy="5400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C1ED45E0-26B4-42C3-AAD5-AFB31A22393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77" y="3309192"/>
            <a:ext cx="540000" cy="5400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6BA2D650-929D-4ACE-A5BC-868A530FF29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2" y="2835769"/>
            <a:ext cx="540000" cy="540000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BA15F1AD-C097-4B9D-A38D-4D49562B5DF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746" y="2839726"/>
            <a:ext cx="540000" cy="54000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E9BC6E78-D1DE-4658-AE61-2E2BEE52C4B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327" y="180685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4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5">
            <a:extLst>
              <a:ext uri="{FF2B5EF4-FFF2-40B4-BE49-F238E27FC236}">
                <a16:creationId xmlns:a16="http://schemas.microsoft.com/office/drawing/2014/main" id="{721E8241-984F-4825-BC26-96B95967C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2955969"/>
            <a:ext cx="4024732" cy="152764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414016" y="2955967"/>
            <a:ext cx="189847" cy="89031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Imagebilder</a:t>
            </a:r>
          </a:p>
        </p:txBody>
      </p:sp>
      <p:pic>
        <p:nvPicPr>
          <p:cNvPr id="13" name="Bildplatzhalter 5">
            <a:extLst>
              <a:ext uri="{FF2B5EF4-FFF2-40B4-BE49-F238E27FC236}">
                <a16:creationId xmlns:a16="http://schemas.microsoft.com/office/drawing/2014/main" id="{4BF560AB-B41C-41BC-A3B2-DC2CC60E9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1174661"/>
            <a:ext cx="4024732" cy="1527649"/>
          </a:xfrm>
          <a:prstGeom prst="rect">
            <a:avLst/>
          </a:prstGeom>
        </p:spPr>
      </p:pic>
      <p:pic>
        <p:nvPicPr>
          <p:cNvPr id="14" name="Bildplatzhalter 5">
            <a:extLst>
              <a:ext uri="{FF2B5EF4-FFF2-40B4-BE49-F238E27FC236}">
                <a16:creationId xmlns:a16="http://schemas.microsoft.com/office/drawing/2014/main" id="{D390EB1E-95F4-4829-B878-3D3A05F9D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32008" y="1174661"/>
            <a:ext cx="4024732" cy="1527649"/>
          </a:xfrm>
          <a:prstGeom prst="rect">
            <a:avLst/>
          </a:prstGeom>
        </p:spPr>
      </p:pic>
      <p:pic>
        <p:nvPicPr>
          <p:cNvPr id="20" name="Bildplatzhalter 5">
            <a:extLst>
              <a:ext uri="{FF2B5EF4-FFF2-40B4-BE49-F238E27FC236}">
                <a16:creationId xmlns:a16="http://schemas.microsoft.com/office/drawing/2014/main" id="{F64D337C-9E1C-4246-8631-43E17B941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32008" y="2955969"/>
            <a:ext cx="4024732" cy="1527649"/>
          </a:xfrm>
          <a:prstGeom prst="rect">
            <a:avLst/>
          </a:prstGeom>
        </p:spPr>
      </p:pic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D6E0A2E-1518-4E1A-9EEB-BFBEDC59982F}"/>
              </a:ext>
            </a:extLst>
          </p:cNvPr>
          <p:cNvSpPr txBox="1">
            <a:spLocks/>
          </p:cNvSpPr>
          <p:nvPr/>
        </p:nvSpPr>
        <p:spPr>
          <a:xfrm>
            <a:off x="8414016" y="1177766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3AC84147-3CFD-42C2-B22E-FE5D66E397DF}"/>
              </a:ext>
            </a:extLst>
          </p:cNvPr>
          <p:cNvSpPr txBox="1">
            <a:spLocks/>
          </p:cNvSpPr>
          <p:nvPr/>
        </p:nvSpPr>
        <p:spPr>
          <a:xfrm>
            <a:off x="4148098" y="2960997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D379A94-6A01-435D-B859-C8F33940C714}"/>
              </a:ext>
            </a:extLst>
          </p:cNvPr>
          <p:cNvSpPr txBox="1">
            <a:spLocks/>
          </p:cNvSpPr>
          <p:nvPr/>
        </p:nvSpPr>
        <p:spPr>
          <a:xfrm>
            <a:off x="4151090" y="1177765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</p:spTree>
    <p:extLst>
      <p:ext uri="{BB962C8B-B14F-4D97-AF65-F5344CB8AC3E}">
        <p14:creationId xmlns:p14="http://schemas.microsoft.com/office/powerpoint/2010/main" val="3908142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5">
            <a:extLst>
              <a:ext uri="{FF2B5EF4-FFF2-40B4-BE49-F238E27FC236}">
                <a16:creationId xmlns:a16="http://schemas.microsoft.com/office/drawing/2014/main" id="{721E8241-984F-4825-BC26-96B95967C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2955969"/>
            <a:ext cx="4024732" cy="152764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414017" y="2955968"/>
            <a:ext cx="189845" cy="147201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Imagebilder</a:t>
            </a:r>
          </a:p>
        </p:txBody>
      </p:sp>
      <p:pic>
        <p:nvPicPr>
          <p:cNvPr id="13" name="Bildplatzhalter 5">
            <a:extLst>
              <a:ext uri="{FF2B5EF4-FFF2-40B4-BE49-F238E27FC236}">
                <a16:creationId xmlns:a16="http://schemas.microsoft.com/office/drawing/2014/main" id="{4BF560AB-B41C-41BC-A3B2-DC2CC60E9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1174661"/>
            <a:ext cx="4024732" cy="1527649"/>
          </a:xfrm>
          <a:prstGeom prst="rect">
            <a:avLst/>
          </a:prstGeom>
        </p:spPr>
      </p:pic>
      <p:pic>
        <p:nvPicPr>
          <p:cNvPr id="14" name="Bildplatzhalter 5">
            <a:extLst>
              <a:ext uri="{FF2B5EF4-FFF2-40B4-BE49-F238E27FC236}">
                <a16:creationId xmlns:a16="http://schemas.microsoft.com/office/drawing/2014/main" id="{D390EB1E-95F4-4829-B878-3D3A05F9D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32008" y="1174660"/>
            <a:ext cx="4024732" cy="1527649"/>
          </a:xfrm>
          <a:prstGeom prst="rect">
            <a:avLst/>
          </a:prstGeom>
        </p:spPr>
      </p:pic>
      <p:pic>
        <p:nvPicPr>
          <p:cNvPr id="20" name="Bildplatzhalter 5">
            <a:extLst>
              <a:ext uri="{FF2B5EF4-FFF2-40B4-BE49-F238E27FC236}">
                <a16:creationId xmlns:a16="http://schemas.microsoft.com/office/drawing/2014/main" id="{F64D337C-9E1C-4246-8631-43E17B941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 b="21544"/>
          <a:stretch/>
        </p:blipFill>
        <p:spPr>
          <a:xfrm>
            <a:off x="432008" y="2955969"/>
            <a:ext cx="4024732" cy="1527649"/>
          </a:xfrm>
          <a:prstGeom prst="rect">
            <a:avLst/>
          </a:prstGeom>
        </p:spPr>
      </p:pic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D6E0A2E-1518-4E1A-9EEB-BFBEDC59982F}"/>
              </a:ext>
            </a:extLst>
          </p:cNvPr>
          <p:cNvSpPr txBox="1">
            <a:spLocks/>
          </p:cNvSpPr>
          <p:nvPr/>
        </p:nvSpPr>
        <p:spPr>
          <a:xfrm>
            <a:off x="8414016" y="1177766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3AC84147-3CFD-42C2-B22E-FE5D66E397DF}"/>
              </a:ext>
            </a:extLst>
          </p:cNvPr>
          <p:cNvSpPr txBox="1">
            <a:spLocks/>
          </p:cNvSpPr>
          <p:nvPr/>
        </p:nvSpPr>
        <p:spPr>
          <a:xfrm>
            <a:off x="4148098" y="2960997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D379A94-6A01-435D-B859-C8F33940C714}"/>
              </a:ext>
            </a:extLst>
          </p:cNvPr>
          <p:cNvSpPr txBox="1">
            <a:spLocks/>
          </p:cNvSpPr>
          <p:nvPr/>
        </p:nvSpPr>
        <p:spPr>
          <a:xfrm>
            <a:off x="4151090" y="1177765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© Willing-Holtz / DRK</a:t>
            </a:r>
          </a:p>
        </p:txBody>
      </p:sp>
    </p:spTree>
    <p:extLst>
      <p:ext uri="{BB962C8B-B14F-4D97-AF65-F5344CB8AC3E}">
        <p14:creationId xmlns:p14="http://schemas.microsoft.com/office/powerpoint/2010/main" val="1790497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5">
            <a:extLst>
              <a:ext uri="{FF2B5EF4-FFF2-40B4-BE49-F238E27FC236}">
                <a16:creationId xmlns:a16="http://schemas.microsoft.com/office/drawing/2014/main" id="{721E8241-984F-4825-BC26-96B95967C9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3" b="17501"/>
          <a:stretch/>
        </p:blipFill>
        <p:spPr>
          <a:xfrm>
            <a:off x="4687261" y="2955969"/>
            <a:ext cx="4024732" cy="152764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414017" y="2955968"/>
            <a:ext cx="189845" cy="147201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Imagebilder</a:t>
            </a:r>
          </a:p>
        </p:txBody>
      </p:sp>
      <p:pic>
        <p:nvPicPr>
          <p:cNvPr id="13" name="Bildplatzhalter 5">
            <a:extLst>
              <a:ext uri="{FF2B5EF4-FFF2-40B4-BE49-F238E27FC236}">
                <a16:creationId xmlns:a16="http://schemas.microsoft.com/office/drawing/2014/main" id="{4BF560AB-B41C-41BC-A3B2-DC2CC60E9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1174661"/>
            <a:ext cx="4024732" cy="1527649"/>
          </a:xfrm>
          <a:prstGeom prst="rect">
            <a:avLst/>
          </a:prstGeom>
        </p:spPr>
      </p:pic>
      <p:pic>
        <p:nvPicPr>
          <p:cNvPr id="14" name="Bildplatzhalter 5">
            <a:extLst>
              <a:ext uri="{FF2B5EF4-FFF2-40B4-BE49-F238E27FC236}">
                <a16:creationId xmlns:a16="http://schemas.microsoft.com/office/drawing/2014/main" id="{D390EB1E-95F4-4829-B878-3D3A05F9D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32008" y="1174660"/>
            <a:ext cx="4024732" cy="1527649"/>
          </a:xfrm>
          <a:prstGeom prst="rect">
            <a:avLst/>
          </a:prstGeom>
        </p:spPr>
      </p:pic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D6E0A2E-1518-4E1A-9EEB-BFBEDC59982F}"/>
              </a:ext>
            </a:extLst>
          </p:cNvPr>
          <p:cNvSpPr txBox="1">
            <a:spLocks/>
          </p:cNvSpPr>
          <p:nvPr/>
        </p:nvSpPr>
        <p:spPr>
          <a:xfrm>
            <a:off x="8414016" y="1177766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pic>
        <p:nvPicPr>
          <p:cNvPr id="15" name="Bildplatzhalter 6" descr="Ein Bild, das Person, orange, tragen, draußen enthält.&#10;&#10;Automatisch generierte Beschreibung">
            <a:extLst>
              <a:ext uri="{FF2B5EF4-FFF2-40B4-BE49-F238E27FC236}">
                <a16:creationId xmlns:a16="http://schemas.microsoft.com/office/drawing/2014/main" id="{2CD1C90E-F232-46C6-8BB3-656B24E142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 b="30688"/>
          <a:stretch/>
        </p:blipFill>
        <p:spPr>
          <a:xfrm>
            <a:off x="431992" y="2960997"/>
            <a:ext cx="4024313" cy="1525588"/>
          </a:xfrm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3AC84147-3CFD-42C2-B22E-FE5D66E397DF}"/>
              </a:ext>
            </a:extLst>
          </p:cNvPr>
          <p:cNvSpPr txBox="1">
            <a:spLocks/>
          </p:cNvSpPr>
          <p:nvPr/>
        </p:nvSpPr>
        <p:spPr>
          <a:xfrm>
            <a:off x="4148098" y="2960997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D379A94-6A01-435D-B859-C8F33940C714}"/>
              </a:ext>
            </a:extLst>
          </p:cNvPr>
          <p:cNvSpPr txBox="1">
            <a:spLocks/>
          </p:cNvSpPr>
          <p:nvPr/>
        </p:nvSpPr>
        <p:spPr>
          <a:xfrm>
            <a:off x="4151090" y="1177765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</p:spTree>
    <p:extLst>
      <p:ext uri="{BB962C8B-B14F-4D97-AF65-F5344CB8AC3E}">
        <p14:creationId xmlns:p14="http://schemas.microsoft.com/office/powerpoint/2010/main" val="3922498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5">
            <a:extLst>
              <a:ext uri="{FF2B5EF4-FFF2-40B4-BE49-F238E27FC236}">
                <a16:creationId xmlns:a16="http://schemas.microsoft.com/office/drawing/2014/main" id="{721E8241-984F-4825-BC26-96B95967C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2955969"/>
            <a:ext cx="4024732" cy="152764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414017" y="2955968"/>
            <a:ext cx="189845" cy="147201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Imagebilder</a:t>
            </a:r>
          </a:p>
        </p:txBody>
      </p:sp>
      <p:pic>
        <p:nvPicPr>
          <p:cNvPr id="13" name="Bildplatzhalter 5">
            <a:extLst>
              <a:ext uri="{FF2B5EF4-FFF2-40B4-BE49-F238E27FC236}">
                <a16:creationId xmlns:a16="http://schemas.microsoft.com/office/drawing/2014/main" id="{4BF560AB-B41C-41BC-A3B2-DC2CC60E9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687261" y="1174661"/>
            <a:ext cx="4024732" cy="1527649"/>
          </a:xfrm>
          <a:prstGeom prst="rect">
            <a:avLst/>
          </a:prstGeom>
        </p:spPr>
      </p:pic>
      <p:pic>
        <p:nvPicPr>
          <p:cNvPr id="14" name="Bildplatzhalter 5">
            <a:extLst>
              <a:ext uri="{FF2B5EF4-FFF2-40B4-BE49-F238E27FC236}">
                <a16:creationId xmlns:a16="http://schemas.microsoft.com/office/drawing/2014/main" id="{D390EB1E-95F4-4829-B878-3D3A05F9D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32008" y="1174660"/>
            <a:ext cx="4024732" cy="1527649"/>
          </a:xfrm>
          <a:prstGeom prst="rect">
            <a:avLst/>
          </a:prstGeom>
        </p:spPr>
      </p:pic>
      <p:pic>
        <p:nvPicPr>
          <p:cNvPr id="20" name="Bildplatzhalter 5">
            <a:extLst>
              <a:ext uri="{FF2B5EF4-FFF2-40B4-BE49-F238E27FC236}">
                <a16:creationId xmlns:a16="http://schemas.microsoft.com/office/drawing/2014/main" id="{F64D337C-9E1C-4246-8631-43E17B941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7" b="21527"/>
          <a:stretch/>
        </p:blipFill>
        <p:spPr>
          <a:xfrm>
            <a:off x="432008" y="2955969"/>
            <a:ext cx="4024732" cy="1527649"/>
          </a:xfrm>
          <a:prstGeom prst="rect">
            <a:avLst/>
          </a:prstGeom>
        </p:spPr>
      </p:pic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D6E0A2E-1518-4E1A-9EEB-BFBEDC59982F}"/>
              </a:ext>
            </a:extLst>
          </p:cNvPr>
          <p:cNvSpPr txBox="1">
            <a:spLocks/>
          </p:cNvSpPr>
          <p:nvPr/>
        </p:nvSpPr>
        <p:spPr>
          <a:xfrm>
            <a:off x="8414016" y="1177766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3AC84147-3CFD-42C2-B22E-FE5D66E397DF}"/>
              </a:ext>
            </a:extLst>
          </p:cNvPr>
          <p:cNvSpPr txBox="1">
            <a:spLocks/>
          </p:cNvSpPr>
          <p:nvPr/>
        </p:nvSpPr>
        <p:spPr>
          <a:xfrm>
            <a:off x="4148098" y="2960997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D379A94-6A01-435D-B859-C8F33940C714}"/>
              </a:ext>
            </a:extLst>
          </p:cNvPr>
          <p:cNvSpPr txBox="1">
            <a:spLocks/>
          </p:cNvSpPr>
          <p:nvPr/>
        </p:nvSpPr>
        <p:spPr>
          <a:xfrm>
            <a:off x="4151090" y="1177765"/>
            <a:ext cx="189845" cy="1472019"/>
          </a:xfrm>
          <a:prstGeom prst="rect">
            <a:avLst/>
          </a:prstGeom>
        </p:spPr>
        <p:txBody>
          <a:bodyPr vert="vert270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© Willing-Holtz / DRK</a:t>
            </a:r>
          </a:p>
        </p:txBody>
      </p:sp>
    </p:spTree>
    <p:extLst>
      <p:ext uri="{BB962C8B-B14F-4D97-AF65-F5344CB8AC3E}">
        <p14:creationId xmlns:p14="http://schemas.microsoft.com/office/powerpoint/2010/main" val="3137080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40BDA1C-1B0F-3D80-EFB5-AAE1004E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/>
          <a:p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Aufmerksamkeit!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3B8A309-B428-C460-E701-F60AF272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/>
          <a:lstStyle/>
          <a:p>
            <a:pPr lvl="1"/>
            <a:r>
              <a:rPr lang="nl-NL" dirty="0">
                <a:solidFill>
                  <a:srgbClr val="002D55"/>
                </a:solidFill>
              </a:rPr>
              <a:t>Vorname Name</a:t>
            </a:r>
          </a:p>
          <a:p>
            <a:pPr lvl="2"/>
            <a:r>
              <a:rPr lang="nl-NL" dirty="0">
                <a:solidFill>
                  <a:srgbClr val="002D55"/>
                </a:solidFill>
              </a:rPr>
              <a:t>000 123456-0</a:t>
            </a:r>
          </a:p>
          <a:p>
            <a:pPr lvl="2"/>
            <a:r>
              <a:rPr lang="nl-NL" dirty="0">
                <a:solidFill>
                  <a:srgbClr val="002D55"/>
                </a:solidFill>
              </a:rPr>
              <a:t>muster@drk-muster.de</a:t>
            </a:r>
          </a:p>
          <a:p>
            <a:pPr lvl="2"/>
            <a:r>
              <a:rPr lang="nl-NL" dirty="0">
                <a:solidFill>
                  <a:srgbClr val="002D55"/>
                </a:solidFill>
              </a:rPr>
              <a:t>www.drk-muster.de</a:t>
            </a:r>
            <a:endParaRPr lang="de-DE" dirty="0">
              <a:solidFill>
                <a:srgbClr val="002D55"/>
              </a:solidFill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B178428-9E37-3220-DC54-41F3B968DE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/>
          <a:lstStyle/>
          <a:p>
            <a:pPr lvl="1"/>
            <a:r>
              <a:rPr lang="nl-NL" dirty="0">
                <a:solidFill>
                  <a:srgbClr val="002D55"/>
                </a:solidFill>
              </a:rPr>
              <a:t>Vorname Name</a:t>
            </a:r>
          </a:p>
          <a:p>
            <a:pPr lvl="2"/>
            <a:r>
              <a:rPr lang="nl-NL" dirty="0">
                <a:solidFill>
                  <a:srgbClr val="002D55"/>
                </a:solidFill>
              </a:rPr>
              <a:t>000 123456-0</a:t>
            </a:r>
          </a:p>
          <a:p>
            <a:pPr lvl="2"/>
            <a:r>
              <a:rPr lang="nl-NL" dirty="0">
                <a:solidFill>
                  <a:srgbClr val="002D55"/>
                </a:solidFill>
              </a:rPr>
              <a:t>muster@drk-muster.de</a:t>
            </a:r>
          </a:p>
          <a:p>
            <a:pPr lvl="2"/>
            <a:r>
              <a:rPr lang="nl-NL" dirty="0">
                <a:solidFill>
                  <a:srgbClr val="002D55"/>
                </a:solidFill>
              </a:rPr>
              <a:t>www.drk-muster.de</a:t>
            </a:r>
            <a:endParaRPr lang="de-DE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2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Ich bin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exereium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2"/>
            <a:endParaRPr lang="de-DE" dirty="0"/>
          </a:p>
          <a:p>
            <a:pPr lvl="3"/>
            <a:r>
              <a:rPr lang="de-DE" b="1" dirty="0">
                <a:solidFill>
                  <a:schemeClr val="tx2"/>
                </a:solidFill>
              </a:rPr>
              <a:t>1.</a:t>
            </a:r>
            <a:r>
              <a:rPr lang="de-DE" dirty="0"/>
              <a:t>	</a:t>
            </a:r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</a:t>
            </a:r>
            <a:r>
              <a:rPr lang="de-DE" dirty="0" err="1">
                <a:solidFill>
                  <a:srgbClr val="002D55"/>
                </a:solidFill>
              </a:rPr>
              <a:t>Maximaio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ommossi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facest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everum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harum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fugias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maioresedit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conem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faccaes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4"/>
            <a:r>
              <a:rPr lang="de-DE" b="1" dirty="0">
                <a:solidFill>
                  <a:srgbClr val="002D55"/>
                </a:solidFill>
              </a:rPr>
              <a:t>1.1.</a:t>
            </a:r>
            <a:r>
              <a:rPr lang="de-DE" dirty="0">
                <a:solidFill>
                  <a:srgbClr val="002D55"/>
                </a:solidFill>
              </a:rPr>
              <a:t>	</a:t>
            </a:r>
            <a:r>
              <a:rPr lang="de-DE" dirty="0" err="1">
                <a:solidFill>
                  <a:srgbClr val="002D55"/>
                </a:solidFill>
              </a:rPr>
              <a:t>Unt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vellabo</a:t>
            </a:r>
            <a:r>
              <a:rPr lang="de-DE" dirty="0">
                <a:solidFill>
                  <a:srgbClr val="002D55"/>
                </a:solidFill>
              </a:rPr>
              <a:t>. </a:t>
            </a:r>
            <a:r>
              <a:rPr lang="de-DE" dirty="0" err="1">
                <a:solidFill>
                  <a:srgbClr val="002D55"/>
                </a:solidFill>
              </a:rPr>
              <a:t>Doluptatus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eserum</a:t>
            </a:r>
            <a:r>
              <a:rPr lang="de-DE" dirty="0">
                <a:solidFill>
                  <a:srgbClr val="002D55"/>
                </a:solidFill>
              </a:rPr>
              <a:t> dem </a:t>
            </a:r>
            <a:r>
              <a:rPr lang="de-DE" dirty="0" err="1">
                <a:solidFill>
                  <a:srgbClr val="002D55"/>
                </a:solidFill>
              </a:rPr>
              <a:t>id</a:t>
            </a:r>
            <a:r>
              <a:rPr lang="de-DE" dirty="0">
                <a:solidFill>
                  <a:srgbClr val="002D55"/>
                </a:solidFill>
              </a:rPr>
              <a:t> mi, </a:t>
            </a:r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accusame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sedipsa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nate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nonet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eum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repuda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dolupta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dolore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4"/>
            <a:r>
              <a:rPr lang="de-DE" b="1" dirty="0">
                <a:solidFill>
                  <a:srgbClr val="002D55"/>
                </a:solidFill>
              </a:rPr>
              <a:t>1.2.</a:t>
            </a:r>
            <a:r>
              <a:rPr lang="de-DE" dirty="0">
                <a:solidFill>
                  <a:srgbClr val="002D55"/>
                </a:solidFill>
              </a:rPr>
              <a:t>	</a:t>
            </a:r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5"/>
            <a:r>
              <a:rPr lang="de-DE" b="1" dirty="0">
                <a:solidFill>
                  <a:srgbClr val="002D55"/>
                </a:solidFill>
              </a:rPr>
              <a:t>1.2.1.</a:t>
            </a:r>
            <a:r>
              <a:rPr lang="de-DE" dirty="0">
                <a:solidFill>
                  <a:srgbClr val="002D55"/>
                </a:solidFill>
              </a:rPr>
              <a:t>	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endParaRPr lang="de-DE" dirty="0">
              <a:solidFill>
                <a:srgbClr val="002D55"/>
              </a:solidFill>
            </a:endParaRPr>
          </a:p>
          <a:p>
            <a:pPr lvl="5"/>
            <a:r>
              <a:rPr lang="de-DE" b="1" dirty="0">
                <a:solidFill>
                  <a:srgbClr val="002D55"/>
                </a:solidFill>
              </a:rPr>
              <a:t>1.2.2.</a:t>
            </a:r>
            <a:r>
              <a:rPr lang="de-DE" dirty="0">
                <a:solidFill>
                  <a:srgbClr val="002D55"/>
                </a:solidFill>
              </a:rPr>
              <a:t>	</a:t>
            </a:r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</a:t>
            </a:r>
          </a:p>
          <a:p>
            <a:pPr lvl="3"/>
            <a:r>
              <a:rPr lang="de-DE" b="1" dirty="0">
                <a:solidFill>
                  <a:schemeClr val="tx2"/>
                </a:solidFill>
              </a:rPr>
              <a:t>2.</a:t>
            </a:r>
            <a:r>
              <a:rPr lang="de-DE" dirty="0"/>
              <a:t>	</a:t>
            </a:r>
            <a:r>
              <a:rPr lang="de-DE" dirty="0" err="1">
                <a:solidFill>
                  <a:srgbClr val="002D55"/>
                </a:solidFill>
              </a:rPr>
              <a:t>Unt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vellabo</a:t>
            </a:r>
            <a:r>
              <a:rPr lang="de-DE" dirty="0">
                <a:solidFill>
                  <a:srgbClr val="002D55"/>
                </a:solidFill>
              </a:rPr>
              <a:t>. </a:t>
            </a:r>
            <a:r>
              <a:rPr lang="de-DE" dirty="0" err="1">
                <a:solidFill>
                  <a:srgbClr val="002D55"/>
                </a:solidFill>
              </a:rPr>
              <a:t>Doluptatus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eserum</a:t>
            </a:r>
            <a:r>
              <a:rPr lang="de-DE" dirty="0">
                <a:solidFill>
                  <a:srgbClr val="002D55"/>
                </a:solidFill>
              </a:rPr>
              <a:t> dem </a:t>
            </a:r>
            <a:r>
              <a:rPr lang="de-DE" dirty="0" err="1">
                <a:solidFill>
                  <a:srgbClr val="002D55"/>
                </a:solidFill>
              </a:rPr>
              <a:t>id</a:t>
            </a:r>
            <a:r>
              <a:rPr lang="de-DE" dirty="0">
                <a:solidFill>
                  <a:srgbClr val="002D55"/>
                </a:solidFill>
              </a:rPr>
              <a:t> mi, </a:t>
            </a:r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accu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same </a:t>
            </a:r>
            <a:r>
              <a:rPr lang="de-DE" dirty="0" err="1">
                <a:solidFill>
                  <a:srgbClr val="002D55"/>
                </a:solidFill>
              </a:rPr>
              <a:t>sedipsa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nate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nonet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eum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quam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repuda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dolupta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dolore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90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Ich bin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 exe-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Ich bin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</a:t>
            </a:r>
            <a:r>
              <a:rPr lang="de-DE" dirty="0" err="1">
                <a:solidFill>
                  <a:srgbClr val="002D55"/>
                </a:solidFill>
              </a:rPr>
              <a:t>Maximaio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mossi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facest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everum</a:t>
            </a:r>
            <a:r>
              <a:rPr lang="de-DE" dirty="0">
                <a:solidFill>
                  <a:srgbClr val="002D55"/>
                </a:solidFill>
              </a:rPr>
              <a:t> ha-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rum 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rum </a:t>
            </a:r>
            <a:r>
              <a:rPr lang="de-DE" dirty="0" err="1">
                <a:solidFill>
                  <a:srgbClr val="002D55"/>
                </a:solidFill>
              </a:rPr>
              <a:t>fugias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maioresedit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conem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faccaes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7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</p:spTree>
    <p:extLst>
      <p:ext uri="{BB962C8B-B14F-4D97-AF65-F5344CB8AC3E}">
        <p14:creationId xmlns:p14="http://schemas.microsoft.com/office/powerpoint/2010/main" val="335177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Ich bin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 exe-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Ich bin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</a:t>
            </a:r>
            <a:r>
              <a:rPr lang="de-DE" dirty="0" err="1">
                <a:solidFill>
                  <a:srgbClr val="002D55"/>
                </a:solidFill>
              </a:rPr>
              <a:t>Maximaio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mossi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facest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everum</a:t>
            </a:r>
            <a:r>
              <a:rPr lang="de-DE" dirty="0">
                <a:solidFill>
                  <a:srgbClr val="002D55"/>
                </a:solidFill>
              </a:rPr>
              <a:t> ha-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rum 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>
                <a:solidFill>
                  <a:srgbClr val="002D55"/>
                </a:solidFill>
              </a:rPr>
              <a:t>rum </a:t>
            </a:r>
            <a:r>
              <a:rPr lang="de-DE" dirty="0" err="1">
                <a:solidFill>
                  <a:srgbClr val="002D55"/>
                </a:solidFill>
              </a:rPr>
              <a:t>fugias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maioresedit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conem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faccaes</a:t>
            </a:r>
            <a:r>
              <a:rPr lang="de-DE" dirty="0">
                <a:solidFill>
                  <a:srgbClr val="002D55"/>
                </a:solidFill>
              </a:rPr>
              <a:t>:</a:t>
            </a: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orerum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Omnimin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reptatibus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milit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te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, </a:t>
            </a:r>
            <a:r>
              <a:rPr lang="de-DE" dirty="0" err="1">
                <a:solidFill>
                  <a:srgbClr val="002D55"/>
                </a:solidFill>
              </a:rPr>
              <a:t>odit</a:t>
            </a:r>
            <a:r>
              <a:rPr lang="de-DE" dirty="0">
                <a:solidFill>
                  <a:srgbClr val="002D55"/>
                </a:solidFill>
              </a:rPr>
              <a:t> 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8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8179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</a:t>
            </a:r>
            <a:r>
              <a:rPr lang="de-DE" dirty="0">
                <a:solidFill>
                  <a:srgbClr val="002D55"/>
                </a:solidFill>
              </a:rPr>
              <a:t>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 exe-</a:t>
            </a:r>
            <a:br>
              <a:rPr lang="de-DE" dirty="0">
                <a:solidFill>
                  <a:srgbClr val="002D55"/>
                </a:solidFill>
              </a:rPr>
            </a:br>
            <a:r>
              <a:rPr lang="de-DE" dirty="0" err="1">
                <a:solidFill>
                  <a:srgbClr val="002D55"/>
                </a:solidFill>
              </a:rPr>
              <a:t>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  <a:p>
            <a:pPr lvl="1"/>
            <a:r>
              <a:rPr lang="de-DE" dirty="0">
                <a:solidFill>
                  <a:srgbClr val="E60005"/>
                </a:solidFill>
              </a:rPr>
              <a:t>Hier steht eine </a:t>
            </a:r>
            <a:r>
              <a:rPr lang="de-DE" dirty="0" err="1">
                <a:solidFill>
                  <a:srgbClr val="E60005"/>
                </a:solidFill>
              </a:rPr>
              <a:t>Subline</a:t>
            </a:r>
            <a:endParaRPr lang="de-DE" dirty="0">
              <a:solidFill>
                <a:srgbClr val="E60005"/>
              </a:solidFill>
            </a:endParaRPr>
          </a:p>
          <a:p>
            <a:pPr lvl="3"/>
            <a:r>
              <a:rPr lang="de-DE" dirty="0" err="1">
                <a:solidFill>
                  <a:srgbClr val="002D55"/>
                </a:solidFill>
              </a:rPr>
              <a:t>Usciae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voluptur</a:t>
            </a:r>
            <a:r>
              <a:rPr lang="de-DE" dirty="0">
                <a:solidFill>
                  <a:srgbClr val="002D55"/>
                </a:solidFill>
              </a:rPr>
              <a:t>? </a:t>
            </a:r>
            <a:r>
              <a:rPr lang="de-DE" dirty="0" err="1">
                <a:solidFill>
                  <a:srgbClr val="002D55"/>
                </a:solidFill>
              </a:rPr>
              <a:t>Maximaio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beritium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dolut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mossi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mporeicipsam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facest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everum</a:t>
            </a:r>
            <a:r>
              <a:rPr lang="de-DE" dirty="0">
                <a:solidFill>
                  <a:srgbClr val="002D55"/>
                </a:solidFill>
              </a:rPr>
              <a:t> ha rum </a:t>
            </a:r>
            <a:r>
              <a:rPr lang="de-DE" dirty="0" err="1">
                <a:solidFill>
                  <a:srgbClr val="002D55"/>
                </a:solidFill>
              </a:rPr>
              <a:t>estrum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earum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cus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reped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temporr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ore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9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Bildnachweis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>
                <a:solidFill>
                  <a:srgbClr val="002D55"/>
                </a:solidFill>
              </a:rPr>
              <a:t>Hier steht eine Headline</a:t>
            </a:r>
          </a:p>
          <a:p>
            <a:pPr lvl="2"/>
            <a:r>
              <a:rPr lang="de-DE" dirty="0" err="1">
                <a:solidFill>
                  <a:srgbClr val="002D55"/>
                </a:solidFill>
              </a:rPr>
              <a:t>Obita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sitiusandita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nonsequi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aliquam</a:t>
            </a:r>
            <a:r>
              <a:rPr lang="de-DE" dirty="0">
                <a:solidFill>
                  <a:srgbClr val="002D55"/>
                </a:solidFill>
              </a:rPr>
              <a:t> ex </a:t>
            </a:r>
            <a:r>
              <a:rPr lang="de-DE" dirty="0" err="1">
                <a:solidFill>
                  <a:srgbClr val="002D55"/>
                </a:solidFill>
              </a:rPr>
              <a:t>eos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molorisque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offi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cimil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moluptatum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qui</a:t>
            </a:r>
            <a:r>
              <a:rPr lang="de-DE" dirty="0">
                <a:solidFill>
                  <a:srgbClr val="002D55"/>
                </a:solidFill>
              </a:rPr>
              <a:t> quo </a:t>
            </a:r>
            <a:r>
              <a:rPr lang="de-DE" dirty="0" err="1">
                <a:solidFill>
                  <a:srgbClr val="002D55"/>
                </a:solidFill>
              </a:rPr>
              <a:t>ipsam</a:t>
            </a:r>
            <a:r>
              <a:rPr lang="de-DE" dirty="0">
                <a:solidFill>
                  <a:srgbClr val="002D55"/>
                </a:solidFill>
              </a:rPr>
              <a:t> ad </a:t>
            </a:r>
            <a:r>
              <a:rPr lang="de-DE" dirty="0" err="1">
                <a:solidFill>
                  <a:srgbClr val="002D55"/>
                </a:solidFill>
              </a:rPr>
              <a:t>exereium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etur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lorem</a:t>
            </a:r>
            <a:r>
              <a:rPr lang="de-DE" dirty="0">
                <a:solidFill>
                  <a:srgbClr val="002D55"/>
                </a:solidFill>
              </a:rPr>
              <a:t> et </a:t>
            </a:r>
            <a:r>
              <a:rPr lang="de-DE" dirty="0" err="1">
                <a:solidFill>
                  <a:srgbClr val="002D55"/>
                </a:solidFill>
              </a:rPr>
              <a:t>ipsum</a:t>
            </a:r>
            <a:r>
              <a:rPr lang="de-DE" dirty="0">
                <a:solidFill>
                  <a:srgbClr val="002D55"/>
                </a:solidFill>
              </a:rPr>
              <a:t> </a:t>
            </a:r>
            <a:r>
              <a:rPr lang="de-DE" dirty="0" err="1">
                <a:solidFill>
                  <a:srgbClr val="002D55"/>
                </a:solidFill>
              </a:rPr>
              <a:t>dolor</a:t>
            </a:r>
            <a:r>
              <a:rPr lang="de-DE" dirty="0">
                <a:solidFill>
                  <a:srgbClr val="002D5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41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– ohne Fußzeile">
  <a:themeElements>
    <a:clrScheme name="DRK Neu">
      <a:dk1>
        <a:sysClr val="windowText" lastClr="000000"/>
      </a:dk1>
      <a:lt1>
        <a:sysClr val="window" lastClr="FFFFFF"/>
      </a:lt1>
      <a:dk2>
        <a:srgbClr val="E60005"/>
      </a:dk2>
      <a:lt2>
        <a:srgbClr val="EBF5FF"/>
      </a:lt2>
      <a:accent1>
        <a:srgbClr val="E60005"/>
      </a:accent1>
      <a:accent2>
        <a:srgbClr val="EB8264"/>
      </a:accent2>
      <a:accent3>
        <a:srgbClr val="FAC3AF"/>
      </a:accent3>
      <a:accent4>
        <a:srgbClr val="002D55"/>
      </a:accent4>
      <a:accent5>
        <a:srgbClr val="698CAF"/>
      </a:accent5>
      <a:accent6>
        <a:srgbClr val="B4C3D7"/>
      </a:accent6>
      <a:hlink>
        <a:srgbClr val="E60005"/>
      </a:hlink>
      <a:folHlink>
        <a:srgbClr val="002D55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78B8253-A352-47FB-A6E7-D81B1E798E47}" vid="{3FA4014C-33EB-4B51-BB67-573F4E01A6C0}"/>
    </a:ext>
  </a:extLst>
</a:theme>
</file>

<file path=ppt/theme/theme2.xml><?xml version="1.0" encoding="utf-8"?>
<a:theme xmlns:a="http://schemas.openxmlformats.org/drawingml/2006/main" name="Office – mit Fußzeile">
  <a:themeElements>
    <a:clrScheme name="DRK Neu">
      <a:dk1>
        <a:sysClr val="windowText" lastClr="000000"/>
      </a:dk1>
      <a:lt1>
        <a:sysClr val="window" lastClr="FFFFFF"/>
      </a:lt1>
      <a:dk2>
        <a:srgbClr val="E60005"/>
      </a:dk2>
      <a:lt2>
        <a:srgbClr val="EBF5FF"/>
      </a:lt2>
      <a:accent1>
        <a:srgbClr val="E60005"/>
      </a:accent1>
      <a:accent2>
        <a:srgbClr val="EB8264"/>
      </a:accent2>
      <a:accent3>
        <a:srgbClr val="FAC3AF"/>
      </a:accent3>
      <a:accent4>
        <a:srgbClr val="002D55"/>
      </a:accent4>
      <a:accent5>
        <a:srgbClr val="698CAF"/>
      </a:accent5>
      <a:accent6>
        <a:srgbClr val="B4C3D7"/>
      </a:accent6>
      <a:hlink>
        <a:srgbClr val="E60005"/>
      </a:hlink>
      <a:folHlink>
        <a:srgbClr val="002D55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78B8253-A352-47FB-A6E7-D81B1E798E47}" vid="{C830D808-8ECC-4608-9FA9-1E9D7AF241B0}"/>
    </a:ext>
  </a:extLst>
</a:theme>
</file>

<file path=ppt/theme/theme3.xml><?xml version="1.0" encoding="utf-8"?>
<a:theme xmlns:a="http://schemas.openxmlformats.org/drawingml/2006/main" name="Kapiteltre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78B8253-A352-47FB-A6E7-D81B1E798E47}" vid="{432410BA-0ABB-46C7-A5D6-DC647245BC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CEAD031506B74FBB782ABB4F974976" ma:contentTypeVersion="4361" ma:contentTypeDescription="Ein neues Dokument erstellen." ma:contentTypeScope="" ma:versionID="d1416df94348f24d1078272acc75693f">
  <xsd:schema xmlns:xsd="http://www.w3.org/2001/XMLSchema" xmlns:xs="http://www.w3.org/2001/XMLSchema" xmlns:p="http://schemas.microsoft.com/office/2006/metadata/properties" xmlns:ns2="034f3456-c96c-4f4f-86f5-4eb64c5b12af" xmlns:ns3="ca85ce37-7518-4b6a-8e5f-a68258d124d3" targetNamespace="http://schemas.microsoft.com/office/2006/metadata/properties" ma:root="true" ma:fieldsID="72a8f38459bab5e0f089296d4cdbf1b9" ns2:_="" ns3:_="">
    <xsd:import namespace="034f3456-c96c-4f4f-86f5-4eb64c5b12af"/>
    <xsd:import namespace="ca85ce37-7518-4b6a-8e5f-a68258d124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f3456-c96c-4f4f-86f5-4eb64c5b12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0029d44-f93a-4156-9b98-b99db5495726}" ma:internalName="TaxCatchAll" ma:showField="CatchAllData" ma:web="034f3456-c96c-4f4f-86f5-4eb64c5b1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5ce37-7518-4b6a-8e5f-a68258d12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4b42da31-f07d-4bc5-921b-0bfb276d62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4f3456-c96c-4f4f-86f5-4eb64c5b12af" xsi:nil="true"/>
    <lcf76f155ced4ddcb4097134ff3c332f xmlns="ca85ce37-7518-4b6a-8e5f-a68258d124d3">
      <Terms xmlns="http://schemas.microsoft.com/office/infopath/2007/PartnerControls"/>
    </lcf76f155ced4ddcb4097134ff3c332f>
    <_dlc_DocId xmlns="034f3456-c96c-4f4f-86f5-4eb64c5b12af">AEYS4S4WNKMS-1013185535-1717681</_dlc_DocId>
    <_dlc_DocIdUrl xmlns="034f3456-c96c-4f4f-86f5-4eb64c5b12af">
      <Url>https://drkgsberlin.sharepoint.com/sites/Bereich_3/_layouts/15/DocIdRedir.aspx?ID=AEYS4S4WNKMS-1013185535-1717681</Url>
      <Description>AEYS4S4WNKMS-1013185535-1717681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5AA17-F8AE-4D0A-B851-56FFFA1E9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f3456-c96c-4f4f-86f5-4eb64c5b12af"/>
    <ds:schemaRef ds:uri="ca85ce37-7518-4b6a-8e5f-a68258d12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03FFA8-751F-44EB-A196-BB377B932599}">
  <ds:schemaRefs>
    <ds:schemaRef ds:uri="http://schemas.microsoft.com/office/2006/metadata/properties"/>
    <ds:schemaRef ds:uri="http://schemas.microsoft.com/office/infopath/2007/PartnerControls"/>
    <ds:schemaRef ds:uri="034f3456-c96c-4f4f-86f5-4eb64c5b12af"/>
    <ds:schemaRef ds:uri="ca85ce37-7518-4b6a-8e5f-a68258d124d3"/>
  </ds:schemaRefs>
</ds:datastoreItem>
</file>

<file path=customXml/itemProps3.xml><?xml version="1.0" encoding="utf-8"?>
<ds:datastoreItem xmlns:ds="http://schemas.openxmlformats.org/officeDocument/2006/customXml" ds:itemID="{F43B217A-607F-4152-ABE9-8D4085CC0D1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FC9BE5-A820-4193-A651-A46C3D805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DRK_Praesentation_16zu9</Template>
  <TotalTime>0</TotalTime>
  <Words>2614</Words>
  <Application>Microsoft Office PowerPoint</Application>
  <PresentationFormat>Bildschirmpräsentation (16:9)</PresentationFormat>
  <Paragraphs>642</Paragraphs>
  <Slides>56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56</vt:i4>
      </vt:variant>
    </vt:vector>
  </HeadingPairs>
  <TitlesOfParts>
    <vt:vector size="68" baseType="lpstr">
      <vt:lpstr>Arial</vt:lpstr>
      <vt:lpstr>Calibri</vt:lpstr>
      <vt:lpstr>Georgia</vt:lpstr>
      <vt:lpstr>HelveticaNeueLT Std</vt:lpstr>
      <vt:lpstr>HelveticaNeueLT Std Lt</vt:lpstr>
      <vt:lpstr>HelveticaNeueLT Std Med</vt:lpstr>
      <vt:lpstr>Merriweather</vt:lpstr>
      <vt:lpstr>Symbol</vt:lpstr>
      <vt:lpstr>Times New Roman</vt:lpstr>
      <vt:lpstr>Office – ohne Fußzeile</vt:lpstr>
      <vt:lpstr>Office – mit Fußzeile</vt:lpstr>
      <vt:lpstr>Kapiteltrenner</vt:lpstr>
      <vt:lpstr>Titel der Präsentation</vt:lpstr>
      <vt:lpstr>PowerPoint-Präsentation</vt:lpstr>
      <vt:lpstr>Kapiteltitel</vt:lpstr>
      <vt:lpstr>Kapiteltitel</vt:lpstr>
      <vt:lpstr>Folientitel</vt:lpstr>
      <vt:lpstr>Folientitel</vt:lpstr>
      <vt:lpstr>Folientitel</vt:lpstr>
      <vt:lpstr>Folientitel</vt:lpstr>
      <vt:lpstr>Folientitel</vt:lpstr>
      <vt:lpstr>Folientitel</vt:lpstr>
      <vt:lpstr>Folientitel</vt:lpstr>
      <vt:lpstr>Folientitel</vt:lpstr>
      <vt:lpstr>PowerPoint-Präsentation</vt:lpstr>
      <vt:lpstr>PowerPoint-Präsentation</vt:lpstr>
      <vt:lpstr>Folientitel</vt:lpstr>
      <vt:lpstr>Folientitel</vt:lpstr>
      <vt:lpstr>Folientitel zweizeilig</vt:lpstr>
      <vt:lpstr>PowerPoint-Präsentation</vt:lpstr>
      <vt:lpstr>PowerPoint-Präsentation</vt:lpstr>
      <vt:lpstr>PowerPoint-Präsentation</vt:lpstr>
      <vt:lpstr>PowerPoint-Präsentation</vt:lpstr>
      <vt:lpstr>Nächste Schritte Aufträge und Termine</vt:lpstr>
      <vt:lpstr>Kreisdiagramm  Maßstab einfügen</vt:lpstr>
      <vt:lpstr>Treemap Maßstab einfügen</vt:lpstr>
      <vt:lpstr>Säulendiagramm Maßstab einfügen</vt:lpstr>
      <vt:lpstr>Tabelle</vt:lpstr>
      <vt:lpstr>Tabelle Typ 2</vt:lpstr>
      <vt:lpstr>Status</vt:lpstr>
      <vt:lpstr>Schlussfolgerung</vt:lpstr>
      <vt:lpstr>Schlussfolgerung sequenziell</vt:lpstr>
      <vt:lpstr>Linearer Prozess mit Textboxen und Hervorhebung</vt:lpstr>
      <vt:lpstr>PowerPoint-Präsentation</vt:lpstr>
      <vt:lpstr>Entwicklung, Prozess (3 Stufen)</vt:lpstr>
      <vt:lpstr>Entwicklung, Prozess (5 Stufen)</vt:lpstr>
      <vt:lpstr>Kreisprozess </vt:lpstr>
      <vt:lpstr>Pfeilkreise</vt:lpstr>
      <vt:lpstr>Pfeilkreise</vt:lpstr>
      <vt:lpstr>Pfeilkreise</vt:lpstr>
      <vt:lpstr>Pfeilkreise</vt:lpstr>
      <vt:lpstr>Zeitleiste vertikal</vt:lpstr>
      <vt:lpstr>Zeitleiste horizontal</vt:lpstr>
      <vt:lpstr>Organigramm</vt:lpstr>
      <vt:lpstr>Matrix, Fazit</vt:lpstr>
      <vt:lpstr>Elemente Blasen</vt:lpstr>
      <vt:lpstr>Die föderale Struktur</vt:lpstr>
      <vt:lpstr>Deutschlandkarte mit Standort</vt:lpstr>
      <vt:lpstr>Deutschlandkarte mit Text</vt:lpstr>
      <vt:lpstr>Textboxen mit Icons</vt:lpstr>
      <vt:lpstr>PowerPoint-Präsentation</vt:lpstr>
      <vt:lpstr>PowerPoint-Präsentation</vt:lpstr>
      <vt:lpstr>Piktogramme und Icons</vt:lpstr>
      <vt:lpstr>Imagebilder</vt:lpstr>
      <vt:lpstr>Imagebilder</vt:lpstr>
      <vt:lpstr>Imagebilder</vt:lpstr>
      <vt:lpstr>Imagebilder</vt:lpstr>
      <vt:lpstr>Vielen Dank für 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Bangerter, Udo</dc:creator>
  <cp:lastModifiedBy>Bangerter, Udo</cp:lastModifiedBy>
  <cp:revision>5</cp:revision>
  <dcterms:created xsi:type="dcterms:W3CDTF">2022-09-23T06:36:07Z</dcterms:created>
  <dcterms:modified xsi:type="dcterms:W3CDTF">2024-01-30T08:32:06Z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0x01010040CEAD031506B74FBB782ABB4F974976</vt:lpwstr>
  </property>
  <property fmtid="{D5CDD505-2E9C-101B-9397-08002B2CF9AE}" pid="45" name="_dlc_DocIdItemGuid">
    <vt:lpwstr>a68858c5-1390-4a15-b31b-3ece51e6ac82</vt:lpwstr>
  </property>
  <property fmtid="{D5CDD505-2E9C-101B-9397-08002B2CF9AE}" pid="46" name="MediaServiceImageTags">
    <vt:lpwstr/>
  </property>
</Properties>
</file>